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notesSlides/notesSlide2.xml" ContentType="application/vnd.openxmlformats-officedocument.presentationml.notesSl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notesSlides/notesSlide3.xml" ContentType="application/vnd.openxmlformats-officedocument.presentationml.notesSl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ppt/charts/chart16.xml" ContentType="application/vnd.openxmlformats-officedocument.drawingml.chart+xml"/>
  <Override PartName="/ppt/theme/themeOverride16.xml" ContentType="application/vnd.openxmlformats-officedocument.themeOverride+xml"/>
  <Override PartName="/ppt/notesSlides/notesSlide4.xml" ContentType="application/vnd.openxmlformats-officedocument.presentationml.notesSlide+xml"/>
  <Override PartName="/ppt/charts/chart17.xml" ContentType="application/vnd.openxmlformats-officedocument.drawingml.chart+xml"/>
  <Override PartName="/ppt/theme/themeOverride17.xml" ContentType="application/vnd.openxmlformats-officedocument.themeOverride+xml"/>
  <Override PartName="/ppt/charts/chart18.xml" ContentType="application/vnd.openxmlformats-officedocument.drawingml.chart+xml"/>
  <Override PartName="/ppt/theme/themeOverride18.xml" ContentType="application/vnd.openxmlformats-officedocument.themeOverride+xml"/>
  <Override PartName="/ppt/charts/chart19.xml" ContentType="application/vnd.openxmlformats-officedocument.drawingml.chart+xml"/>
  <Override PartName="/ppt/theme/themeOverride19.xml" ContentType="application/vnd.openxmlformats-officedocument.themeOverride+xml"/>
  <Override PartName="/ppt/charts/chart20.xml" ContentType="application/vnd.openxmlformats-officedocument.drawingml.chart+xml"/>
  <Override PartName="/ppt/theme/themeOverride20.xml" ContentType="application/vnd.openxmlformats-officedocument.themeOverride+xml"/>
  <Override PartName="/ppt/charts/chart21.xml" ContentType="application/vnd.openxmlformats-officedocument.drawingml.chart+xml"/>
  <Override PartName="/ppt/theme/themeOverride21.xml" ContentType="application/vnd.openxmlformats-officedocument.themeOverride+xml"/>
  <Override PartName="/ppt/notesSlides/notesSlide5.xml" ContentType="application/vnd.openxmlformats-officedocument.presentationml.notesSlide+xml"/>
  <Override PartName="/ppt/charts/chart22.xml" ContentType="application/vnd.openxmlformats-officedocument.drawingml.chart+xml"/>
  <Override PartName="/ppt/theme/themeOverride22.xml" ContentType="application/vnd.openxmlformats-officedocument.themeOverride+xml"/>
  <Override PartName="/ppt/notesSlides/notesSlide6.xml" ContentType="application/vnd.openxmlformats-officedocument.presentationml.notesSlide+xml"/>
  <Override PartName="/ppt/charts/chart23.xml" ContentType="application/vnd.openxmlformats-officedocument.drawingml.chart+xml"/>
  <Override PartName="/ppt/theme/themeOverride23.xml" ContentType="application/vnd.openxmlformats-officedocument.themeOverride+xml"/>
  <Override PartName="/ppt/notesSlides/notesSlide7.xml" ContentType="application/vnd.openxmlformats-officedocument.presentationml.notesSlide+xml"/>
  <Override PartName="/ppt/charts/chart24.xml" ContentType="application/vnd.openxmlformats-officedocument.drawingml.chart+xml"/>
  <Override PartName="/ppt/theme/themeOverride24.xml" ContentType="application/vnd.openxmlformats-officedocument.themeOverride+xml"/>
  <Override PartName="/ppt/charts/chart25.xml" ContentType="application/vnd.openxmlformats-officedocument.drawingml.chart+xml"/>
  <Override PartName="/ppt/theme/themeOverride25.xml" ContentType="application/vnd.openxmlformats-officedocument.themeOverride+xml"/>
  <Override PartName="/ppt/charts/chart26.xml" ContentType="application/vnd.openxmlformats-officedocument.drawingml.chart+xml"/>
  <Override PartName="/ppt/theme/themeOverride2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1"/>
  </p:notesMasterIdLst>
  <p:sldIdLst>
    <p:sldId id="290" r:id="rId2"/>
    <p:sldId id="291" r:id="rId3"/>
    <p:sldId id="296" r:id="rId4"/>
    <p:sldId id="289" r:id="rId5"/>
    <p:sldId id="257" r:id="rId6"/>
    <p:sldId id="293" r:id="rId7"/>
    <p:sldId id="258" r:id="rId8"/>
    <p:sldId id="259" r:id="rId9"/>
    <p:sldId id="260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94" r:id="rId20"/>
    <p:sldId id="276" r:id="rId21"/>
    <p:sldId id="277" r:id="rId22"/>
    <p:sldId id="278" r:id="rId23"/>
    <p:sldId id="279" r:id="rId24"/>
    <p:sldId id="280" r:id="rId25"/>
    <p:sldId id="281" r:id="rId26"/>
    <p:sldId id="295" r:id="rId27"/>
    <p:sldId id="282" r:id="rId28"/>
    <p:sldId id="283" r:id="rId29"/>
    <p:sldId id="287" r:id="rId30"/>
  </p:sldIdLst>
  <p:sldSz cx="9144000" cy="6858000" type="screen4x3"/>
  <p:notesSz cx="7010400" cy="92360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A50021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10" autoAdjust="0"/>
    <p:restoredTop sz="91626" autoAdjust="0"/>
  </p:normalViewPr>
  <p:slideViewPr>
    <p:cSldViewPr>
      <p:cViewPr>
        <p:scale>
          <a:sx n="90" d="100"/>
          <a:sy n="90" d="100"/>
        </p:scale>
        <p:origin x="-1548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2.xlsx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3.xlsx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4.xlsx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5.xlsx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6.xlsx"/><Relationship Id="rId1" Type="http://schemas.openxmlformats.org/officeDocument/2006/relationships/themeOverride" Target="../theme/themeOverride16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7.xlsx"/><Relationship Id="rId1" Type="http://schemas.openxmlformats.org/officeDocument/2006/relationships/themeOverride" Target="../theme/themeOverride17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8.xlsx"/><Relationship Id="rId1" Type="http://schemas.openxmlformats.org/officeDocument/2006/relationships/themeOverride" Target="../theme/themeOverride18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9.xlsx"/><Relationship Id="rId1" Type="http://schemas.openxmlformats.org/officeDocument/2006/relationships/themeOverride" Target="../theme/themeOverride19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0.xlsx"/><Relationship Id="rId1" Type="http://schemas.openxmlformats.org/officeDocument/2006/relationships/themeOverride" Target="../theme/themeOverride20.xm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1.xlsx"/><Relationship Id="rId1" Type="http://schemas.openxmlformats.org/officeDocument/2006/relationships/themeOverride" Target="../theme/themeOverride21.xm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2.xlsx"/><Relationship Id="rId1" Type="http://schemas.openxmlformats.org/officeDocument/2006/relationships/themeOverride" Target="../theme/themeOverride22.xm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3.xlsx"/><Relationship Id="rId1" Type="http://schemas.openxmlformats.org/officeDocument/2006/relationships/themeOverride" Target="../theme/themeOverride23.xm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4.xlsx"/><Relationship Id="rId1" Type="http://schemas.openxmlformats.org/officeDocument/2006/relationships/themeOverride" Target="../theme/themeOverride24.xml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5.xlsx"/><Relationship Id="rId1" Type="http://schemas.openxmlformats.org/officeDocument/2006/relationships/themeOverride" Target="../theme/themeOverride25.xml"/></Relationships>
</file>

<file path=ppt/charts/_rels/chart2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6.xlsx"/><Relationship Id="rId1" Type="http://schemas.openxmlformats.org/officeDocument/2006/relationships/themeOverride" Target="../theme/themeOverride26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9.xlsx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11"/>
              <c:layout/>
              <c:spPr>
                <a:solidFill>
                  <a:srgbClr val="9BBB59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/>
              <c:spPr>
                <a:solidFill>
                  <a:srgbClr val="EEECE1">
                    <a:lumMod val="75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layout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layout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Лист1!$B$2:$B$24</c:f>
              <c:numCache>
                <c:formatCode>0.00%</c:formatCode>
                <c:ptCount val="23"/>
                <c:pt idx="0">
                  <c:v>0.96495277904440102</c:v>
                </c:pt>
                <c:pt idx="1">
                  <c:v>1.0508499084985483</c:v>
                </c:pt>
                <c:pt idx="2">
                  <c:v>0.99465853470060417</c:v>
                </c:pt>
                <c:pt idx="3">
                  <c:v>0.95973129401918811</c:v>
                </c:pt>
                <c:pt idx="4">
                  <c:v>0.96832786599403242</c:v>
                </c:pt>
                <c:pt idx="5">
                  <c:v>1.0075432416452439</c:v>
                </c:pt>
                <c:pt idx="6">
                  <c:v>0.97163301638044408</c:v>
                </c:pt>
                <c:pt idx="7">
                  <c:v>0.99323081246317602</c:v>
                </c:pt>
                <c:pt idx="8">
                  <c:v>1.4093452307692309</c:v>
                </c:pt>
                <c:pt idx="9">
                  <c:v>0.89508313324780064</c:v>
                </c:pt>
                <c:pt idx="10">
                  <c:v>0.96496559210746136</c:v>
                </c:pt>
                <c:pt idx="11">
                  <c:v>1.4333938034146341</c:v>
                </c:pt>
                <c:pt idx="12">
                  <c:v>0.82704110424155286</c:v>
                </c:pt>
                <c:pt idx="13">
                  <c:v>0.95914040194523364</c:v>
                </c:pt>
                <c:pt idx="14">
                  <c:v>1.1818026067836256</c:v>
                </c:pt>
                <c:pt idx="15">
                  <c:v>1.0020475729577774</c:v>
                </c:pt>
                <c:pt idx="16">
                  <c:v>0.70402982275511872</c:v>
                </c:pt>
                <c:pt idx="17">
                  <c:v>1.0600104312121856</c:v>
                </c:pt>
                <c:pt idx="18">
                  <c:v>0.92436130740322386</c:v>
                </c:pt>
                <c:pt idx="19">
                  <c:v>0.90650970718722268</c:v>
                </c:pt>
                <c:pt idx="20">
                  <c:v>1.0528123227600772</c:v>
                </c:pt>
                <c:pt idx="21">
                  <c:v>0.99899737823544466</c:v>
                </c:pt>
                <c:pt idx="22">
                  <c:v>0.97336448158761613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169991552"/>
        <c:axId val="171632512"/>
      </c:barChart>
      <c:catAx>
        <c:axId val="169991552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171632512"/>
        <c:crosses val="autoZero"/>
        <c:auto val="1"/>
        <c:lblAlgn val="ctr"/>
        <c:lblOffset val="100"/>
        <c:noMultiLvlLbl val="0"/>
      </c:catAx>
      <c:valAx>
        <c:axId val="171632512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6999155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1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pPr>
                <a:solidFill>
                  <a:srgbClr val="8064A2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layout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layout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Лист1!$B$2:$B$24</c:f>
              <c:numCache>
                <c:formatCode>General</c:formatCode>
                <c:ptCount val="23"/>
                <c:pt idx="2" formatCode="0.00%">
                  <c:v>1.5322085889570551</c:v>
                </c:pt>
                <c:pt idx="3" formatCode="0.00%">
                  <c:v>1</c:v>
                </c:pt>
                <c:pt idx="7" formatCode="0.00%">
                  <c:v>1</c:v>
                </c:pt>
                <c:pt idx="14" formatCode="0.00%">
                  <c:v>1.1039999999999999</c:v>
                </c:pt>
                <c:pt idx="16" formatCode="0.00%">
                  <c:v>1</c:v>
                </c:pt>
                <c:pt idx="17" formatCode="0.00%">
                  <c:v>1</c:v>
                </c:pt>
                <c:pt idx="18" formatCode="0.00%">
                  <c:v>1</c:v>
                </c:pt>
                <c:pt idx="19" formatCode="0.00%">
                  <c:v>1</c:v>
                </c:pt>
                <c:pt idx="20" formatCode="0.00%">
                  <c:v>1.1867612293144207</c:v>
                </c:pt>
                <c:pt idx="21" formatCode="0.00%">
                  <c:v>1.1988741274487729</c:v>
                </c:pt>
                <c:pt idx="22" formatCode="0.00%">
                  <c:v>1.0440968315435479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171908480"/>
        <c:axId val="171930752"/>
      </c:barChart>
      <c:catAx>
        <c:axId val="171908480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171930752"/>
        <c:crosses val="autoZero"/>
        <c:auto val="1"/>
        <c:lblAlgn val="ctr"/>
        <c:lblOffset val="100"/>
        <c:noMultiLvlLbl val="0"/>
      </c:catAx>
      <c:valAx>
        <c:axId val="171930752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7190848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21"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layout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Лист1!$B$2:$B$24</c:f>
              <c:numCache>
                <c:formatCode>General</c:formatCode>
                <c:ptCount val="23"/>
                <c:pt idx="3" formatCode="0.00%">
                  <c:v>1</c:v>
                </c:pt>
                <c:pt idx="8" formatCode="0.00%">
                  <c:v>1</c:v>
                </c:pt>
                <c:pt idx="10" formatCode="0.00%">
                  <c:v>1</c:v>
                </c:pt>
                <c:pt idx="11" formatCode="0.00%">
                  <c:v>1</c:v>
                </c:pt>
                <c:pt idx="13" formatCode="0.00%">
                  <c:v>1</c:v>
                </c:pt>
                <c:pt idx="14" formatCode="0.00%">
                  <c:v>1</c:v>
                </c:pt>
                <c:pt idx="15" formatCode="0.00%">
                  <c:v>1</c:v>
                </c:pt>
                <c:pt idx="16" formatCode="0.00%">
                  <c:v>1</c:v>
                </c:pt>
                <c:pt idx="17" formatCode="0.00%">
                  <c:v>1</c:v>
                </c:pt>
                <c:pt idx="18" formatCode="0.00%">
                  <c:v>1</c:v>
                </c:pt>
                <c:pt idx="19" formatCode="0.00%">
                  <c:v>1</c:v>
                </c:pt>
                <c:pt idx="20" formatCode="0.00%">
                  <c:v>1</c:v>
                </c:pt>
                <c:pt idx="21" formatCode="0.00%">
                  <c:v>1</c:v>
                </c:pt>
                <c:pt idx="22" formatCode="0.00%">
                  <c:v>1.068840579710145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172252544"/>
        <c:axId val="172262528"/>
      </c:barChart>
      <c:catAx>
        <c:axId val="172252544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172262528"/>
        <c:crosses val="autoZero"/>
        <c:auto val="1"/>
        <c:lblAlgn val="ctr"/>
        <c:lblOffset val="100"/>
        <c:noMultiLvlLbl val="0"/>
      </c:catAx>
      <c:valAx>
        <c:axId val="172262528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7225254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4"/>
              <c:layout/>
              <c:spPr>
                <a:solidFill>
                  <a:srgbClr val="8064A2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layout/>
              <c:spPr>
                <a:solidFill>
                  <a:srgbClr val="C0504D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Лист1!$B$2:$B$24</c:f>
              <c:numCache>
                <c:formatCode>0.00%</c:formatCode>
                <c:ptCount val="23"/>
                <c:pt idx="0">
                  <c:v>0.9</c:v>
                </c:pt>
                <c:pt idx="1">
                  <c:v>1</c:v>
                </c:pt>
                <c:pt idx="2">
                  <c:v>0.52941176470588236</c:v>
                </c:pt>
                <c:pt idx="3">
                  <c:v>0.8</c:v>
                </c:pt>
                <c:pt idx="4">
                  <c:v>0.05</c:v>
                </c:pt>
                <c:pt idx="5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2</c:v>
                </c:pt>
                <c:pt idx="14">
                  <c:v>0.4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6</c:v>
                </c:pt>
                <c:pt idx="19">
                  <c:v>1.5</c:v>
                </c:pt>
                <c:pt idx="20">
                  <c:v>0.8</c:v>
                </c:pt>
                <c:pt idx="21">
                  <c:v>0.82887700534759357</c:v>
                </c:pt>
                <c:pt idx="22">
                  <c:v>0.89755393535222838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172784640"/>
        <c:axId val="172806912"/>
      </c:barChart>
      <c:catAx>
        <c:axId val="172784640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172806912"/>
        <c:crosses val="autoZero"/>
        <c:auto val="1"/>
        <c:lblAlgn val="ctr"/>
        <c:lblOffset val="100"/>
        <c:noMultiLvlLbl val="0"/>
      </c:catAx>
      <c:valAx>
        <c:axId val="172806912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7278464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4"/>
              <c:spPr>
                <a:solidFill>
                  <a:srgbClr val="8064A2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/>
              <c:spPr>
                <a:solidFill>
                  <a:srgbClr val="9BBB59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Лист1!$B$2:$B$24</c:f>
              <c:numCache>
                <c:formatCode>0.00%</c:formatCode>
                <c:ptCount val="23"/>
                <c:pt idx="0">
                  <c:v>6.431104356636272</c:v>
                </c:pt>
                <c:pt idx="1">
                  <c:v>2.5234824057198937</c:v>
                </c:pt>
                <c:pt idx="2">
                  <c:v>1.3869625520110958</c:v>
                </c:pt>
                <c:pt idx="3">
                  <c:v>8.2508250825082516</c:v>
                </c:pt>
                <c:pt idx="4">
                  <c:v>0.47108703332940766</c:v>
                </c:pt>
                <c:pt idx="5">
                  <c:v>6.234920634920635</c:v>
                </c:pt>
                <c:pt idx="7">
                  <c:v>16.697588126159555</c:v>
                </c:pt>
                <c:pt idx="8">
                  <c:v>8.2035928143712589</c:v>
                </c:pt>
                <c:pt idx="9">
                  <c:v>12.262415695892091</c:v>
                </c:pt>
                <c:pt idx="10">
                  <c:v>4.5877425044091718</c:v>
                </c:pt>
                <c:pt idx="11">
                  <c:v>6.1008403361344543</c:v>
                </c:pt>
                <c:pt idx="12">
                  <c:v>1.2422360248447206</c:v>
                </c:pt>
                <c:pt idx="13">
                  <c:v>32.758620689655174</c:v>
                </c:pt>
                <c:pt idx="14">
                  <c:v>3.4415584415584415</c:v>
                </c:pt>
                <c:pt idx="15">
                  <c:v>4.0816326530612246</c:v>
                </c:pt>
                <c:pt idx="16">
                  <c:v>4.9973725696269051</c:v>
                </c:pt>
                <c:pt idx="17">
                  <c:v>9.5047073270568987</c:v>
                </c:pt>
                <c:pt idx="18">
                  <c:v>6.0790273556231007</c:v>
                </c:pt>
                <c:pt idx="19">
                  <c:v>8.5074626865671643</c:v>
                </c:pt>
                <c:pt idx="20">
                  <c:v>3.3185422572825511</c:v>
                </c:pt>
                <c:pt idx="21">
                  <c:v>3.8655314886690872</c:v>
                </c:pt>
                <c:pt idx="22">
                  <c:v>2.7116981820801476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173251584"/>
        <c:axId val="173257472"/>
      </c:barChart>
      <c:catAx>
        <c:axId val="173251584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173257472"/>
        <c:crosses val="autoZero"/>
        <c:auto val="1"/>
        <c:lblAlgn val="ctr"/>
        <c:lblOffset val="100"/>
        <c:noMultiLvlLbl val="0"/>
      </c:catAx>
      <c:valAx>
        <c:axId val="173257472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7325158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0"/>
              <c:layout/>
              <c:spPr>
                <a:solidFill>
                  <a:srgbClr val="F79646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pPr>
                <a:solidFill>
                  <a:srgbClr val="8064A2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0"/>
              <c:layout/>
              <c:spPr>
                <a:solidFill>
                  <a:srgbClr val="C0504D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Лист1!$B$2:$B$24</c:f>
              <c:numCache>
                <c:formatCode>General</c:formatCode>
                <c:ptCount val="23"/>
                <c:pt idx="0" formatCode="0.00%">
                  <c:v>0.125</c:v>
                </c:pt>
                <c:pt idx="2" formatCode="0.00%">
                  <c:v>2</c:v>
                </c:pt>
                <c:pt idx="3" formatCode="0.00%">
                  <c:v>3</c:v>
                </c:pt>
                <c:pt idx="7" formatCode="0.00%">
                  <c:v>1</c:v>
                </c:pt>
                <c:pt idx="8" formatCode="0.00%">
                  <c:v>1</c:v>
                </c:pt>
                <c:pt idx="9" formatCode="0.00%">
                  <c:v>1</c:v>
                </c:pt>
                <c:pt idx="10" formatCode="0.00%">
                  <c:v>1</c:v>
                </c:pt>
                <c:pt idx="11" formatCode="0.00%">
                  <c:v>1</c:v>
                </c:pt>
                <c:pt idx="12" formatCode="0.00%">
                  <c:v>1</c:v>
                </c:pt>
                <c:pt idx="13" formatCode="0.00%">
                  <c:v>1</c:v>
                </c:pt>
                <c:pt idx="14" formatCode="0.00%">
                  <c:v>1</c:v>
                </c:pt>
                <c:pt idx="15" formatCode="0.00%">
                  <c:v>1</c:v>
                </c:pt>
                <c:pt idx="16" formatCode="0.00%">
                  <c:v>2</c:v>
                </c:pt>
                <c:pt idx="17" formatCode="0.00%">
                  <c:v>0.5</c:v>
                </c:pt>
                <c:pt idx="18" formatCode="0.00%">
                  <c:v>1</c:v>
                </c:pt>
                <c:pt idx="19" formatCode="0.00%">
                  <c:v>1.5</c:v>
                </c:pt>
                <c:pt idx="20" formatCode="0.00%">
                  <c:v>0.125</c:v>
                </c:pt>
                <c:pt idx="21" formatCode="0.00%">
                  <c:v>0.60439560439560447</c:v>
                </c:pt>
                <c:pt idx="22" formatCode="0.00%">
                  <c:v>0.31686997917286519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173457792"/>
        <c:axId val="173459328"/>
      </c:barChart>
      <c:catAx>
        <c:axId val="173457792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173459328"/>
        <c:crosses val="autoZero"/>
        <c:auto val="1"/>
        <c:lblAlgn val="ctr"/>
        <c:lblOffset val="100"/>
        <c:noMultiLvlLbl val="0"/>
      </c:catAx>
      <c:valAx>
        <c:axId val="173459328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7345779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2"/>
              <c:spPr>
                <a:solidFill>
                  <a:srgbClr val="8064A2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/>
              <c:spPr>
                <a:solidFill>
                  <a:srgbClr val="9BBB59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layout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layout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</c:v>
                </c:pt>
              </c:strCache>
            </c:strRef>
          </c:cat>
          <c:val>
            <c:numRef>
              <c:f>Лист1!$B$2:$B$24</c:f>
              <c:numCache>
                <c:formatCode>General</c:formatCode>
                <c:ptCount val="23"/>
                <c:pt idx="0" formatCode="0.00%">
                  <c:v>5.7298772169167803E-2</c:v>
                </c:pt>
                <c:pt idx="2" formatCode="0.00%">
                  <c:v>3.6853685368536851E-2</c:v>
                </c:pt>
                <c:pt idx="3" formatCode="0.00%">
                  <c:v>2.2999999999999998</c:v>
                </c:pt>
                <c:pt idx="5" formatCode="0.00%">
                  <c:v>0.37717706821480407</c:v>
                </c:pt>
                <c:pt idx="7" formatCode="0.00%">
                  <c:v>0.86658653846153844</c:v>
                </c:pt>
                <c:pt idx="8" formatCode="0.00%">
                  <c:v>2.9268292682926829</c:v>
                </c:pt>
                <c:pt idx="9" formatCode="0.00%">
                  <c:v>0.15280403276622559</c:v>
                </c:pt>
                <c:pt idx="10" formatCode="0.00%">
                  <c:v>5.9040590405904057E-2</c:v>
                </c:pt>
                <c:pt idx="11" formatCode="0.00%">
                  <c:v>0.86248991121872476</c:v>
                </c:pt>
                <c:pt idx="12" formatCode="0.00%">
                  <c:v>0.7142857142857143</c:v>
                </c:pt>
                <c:pt idx="13" formatCode="0.00%">
                  <c:v>0.26639344262295084</c:v>
                </c:pt>
                <c:pt idx="14" formatCode="0.00%">
                  <c:v>0.40817518248175183</c:v>
                </c:pt>
                <c:pt idx="15" formatCode="0.00%">
                  <c:v>1.3592233009708738</c:v>
                </c:pt>
                <c:pt idx="16" formatCode="0.00%">
                  <c:v>0.21526662383552844</c:v>
                </c:pt>
                <c:pt idx="17" formatCode="0.00%">
                  <c:v>0.36740911956293337</c:v>
                </c:pt>
                <c:pt idx="18" formatCode="0.00%">
                  <c:v>1.0206744279405862</c:v>
                </c:pt>
                <c:pt idx="19" formatCode="0.00%">
                  <c:v>0.40965480043149943</c:v>
                </c:pt>
                <c:pt idx="20" formatCode="0.00%">
                  <c:v>0.42650538583789516</c:v>
                </c:pt>
                <c:pt idx="21" formatCode="0.00%">
                  <c:v>0.26496496662304753</c:v>
                </c:pt>
                <c:pt idx="22" formatCode="0.00%">
                  <c:v>0.66511535689641954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172068864"/>
        <c:axId val="172070400"/>
      </c:barChart>
      <c:catAx>
        <c:axId val="172068864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172070400"/>
        <c:crosses val="autoZero"/>
        <c:auto val="1"/>
        <c:lblAlgn val="ctr"/>
        <c:lblOffset val="100"/>
        <c:noMultiLvlLbl val="0"/>
      </c:catAx>
      <c:valAx>
        <c:axId val="172070400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7206886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3"/>
              <c:layout/>
              <c:spPr>
                <a:solidFill>
                  <a:srgbClr val="8064A2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/>
              <c:spPr>
                <a:solidFill>
                  <a:srgbClr val="9BBB59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layout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layout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Лист1!$B$2:$B$24</c:f>
              <c:numCache>
                <c:formatCode>0.00%</c:formatCode>
                <c:ptCount val="2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0.17857142857142858</c:v>
                </c:pt>
                <c:pt idx="4">
                  <c:v>1</c:v>
                </c:pt>
                <c:pt idx="5">
                  <c:v>1.0221893491124261</c:v>
                </c:pt>
                <c:pt idx="6">
                  <c:v>1</c:v>
                </c:pt>
                <c:pt idx="7">
                  <c:v>2.8877718133017924</c:v>
                </c:pt>
                <c:pt idx="8">
                  <c:v>0.78160027203726401</c:v>
                </c:pt>
                <c:pt idx="9">
                  <c:v>1</c:v>
                </c:pt>
                <c:pt idx="10">
                  <c:v>1.8160511363636365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0.69222577209797653</c:v>
                </c:pt>
                <c:pt idx="16">
                  <c:v>1</c:v>
                </c:pt>
                <c:pt idx="17">
                  <c:v>0.27358974358974358</c:v>
                </c:pt>
                <c:pt idx="18">
                  <c:v>1</c:v>
                </c:pt>
                <c:pt idx="19">
                  <c:v>1</c:v>
                </c:pt>
                <c:pt idx="21">
                  <c:v>0.84788387570112544</c:v>
                </c:pt>
                <c:pt idx="22">
                  <c:v>0.94046230514110385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173580288"/>
        <c:axId val="173581824"/>
      </c:barChart>
      <c:catAx>
        <c:axId val="173580288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173581824"/>
        <c:crosses val="autoZero"/>
        <c:auto val="1"/>
        <c:lblAlgn val="ctr"/>
        <c:lblOffset val="100"/>
        <c:noMultiLvlLbl val="0"/>
      </c:catAx>
      <c:valAx>
        <c:axId val="173581824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7358028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0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>
                <a:solidFill>
                  <a:srgbClr val="8064A2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>
                <a:solidFill>
                  <a:srgbClr val="EEECE1">
                    <a:lumMod val="75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0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layout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0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layout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0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sz="10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Лист1!$B$2:$B$24</c:f>
              <c:numCache>
                <c:formatCode>0.00%</c:formatCode>
                <c:ptCount val="23"/>
                <c:pt idx="0">
                  <c:v>1</c:v>
                </c:pt>
                <c:pt idx="1">
                  <c:v>1</c:v>
                </c:pt>
                <c:pt idx="2">
                  <c:v>0.5</c:v>
                </c:pt>
                <c:pt idx="4">
                  <c:v>1</c:v>
                </c:pt>
                <c:pt idx="5">
                  <c:v>1</c:v>
                </c:pt>
                <c:pt idx="15">
                  <c:v>1</c:v>
                </c:pt>
                <c:pt idx="16">
                  <c:v>0.5</c:v>
                </c:pt>
                <c:pt idx="17">
                  <c:v>1</c:v>
                </c:pt>
                <c:pt idx="18">
                  <c:v>0.66666666666666663</c:v>
                </c:pt>
                <c:pt idx="20">
                  <c:v>1</c:v>
                </c:pt>
                <c:pt idx="21">
                  <c:v>0.70370370370370372</c:v>
                </c:pt>
                <c:pt idx="22">
                  <c:v>0.44966936076414399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183916416"/>
        <c:axId val="183917952"/>
      </c:barChart>
      <c:catAx>
        <c:axId val="183916416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183917952"/>
        <c:crosses val="autoZero"/>
        <c:auto val="1"/>
        <c:lblAlgn val="ctr"/>
        <c:lblOffset val="100"/>
        <c:noMultiLvlLbl val="0"/>
      </c:catAx>
      <c:valAx>
        <c:axId val="183917952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8391641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1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>
                <a:solidFill>
                  <a:srgbClr val="8064A2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>
                <a:solidFill>
                  <a:srgbClr val="EEECE1">
                    <a:lumMod val="75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layout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layout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Лист1!$B$2:$B$24</c:f>
              <c:numCache>
                <c:formatCode>General</c:formatCode>
                <c:ptCount val="23"/>
                <c:pt idx="2" formatCode="0.00%">
                  <c:v>0.5</c:v>
                </c:pt>
                <c:pt idx="6" formatCode="0.00%">
                  <c:v>1</c:v>
                </c:pt>
                <c:pt idx="7" formatCode="0.00%">
                  <c:v>1</c:v>
                </c:pt>
                <c:pt idx="10" formatCode="0.00%">
                  <c:v>1</c:v>
                </c:pt>
                <c:pt idx="16" formatCode="0.00%">
                  <c:v>0.5</c:v>
                </c:pt>
                <c:pt idx="21" formatCode="0.00%">
                  <c:v>0.25925925925925924</c:v>
                </c:pt>
                <c:pt idx="22" formatCode="0.00%">
                  <c:v>0.43203526818515797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184170368"/>
        <c:axId val="184171904"/>
      </c:barChart>
      <c:catAx>
        <c:axId val="184170368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184171904"/>
        <c:crosses val="autoZero"/>
        <c:auto val="1"/>
        <c:lblAlgn val="ctr"/>
        <c:lblOffset val="100"/>
        <c:noMultiLvlLbl val="0"/>
      </c:catAx>
      <c:valAx>
        <c:axId val="184171904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8417036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1"/>
              <c:layout/>
              <c:spPr>
                <a:solidFill>
                  <a:srgbClr val="F79646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Лист1!$B$2:$B$24</c:f>
              <c:numCache>
                <c:formatCode>0.00%</c:formatCode>
                <c:ptCount val="23"/>
                <c:pt idx="1">
                  <c:v>0.8</c:v>
                </c:pt>
                <c:pt idx="2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10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20">
                  <c:v>1</c:v>
                </c:pt>
                <c:pt idx="21">
                  <c:v>0.90909090909090895</c:v>
                </c:pt>
                <c:pt idx="22">
                  <c:v>0.88954781319495912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184778752"/>
        <c:axId val="184780288"/>
      </c:barChart>
      <c:catAx>
        <c:axId val="184778752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184780288"/>
        <c:crosses val="autoZero"/>
        <c:auto val="1"/>
        <c:lblAlgn val="ctr"/>
        <c:lblOffset val="100"/>
        <c:noMultiLvlLbl val="0"/>
      </c:catAx>
      <c:valAx>
        <c:axId val="184780288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8477875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8"/>
              <c:layout/>
              <c:spPr>
                <a:solidFill>
                  <a:srgbClr val="9BBB59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/>
              <c:spPr>
                <a:solidFill>
                  <a:srgbClr val="EEECE1">
                    <a:lumMod val="75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layout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layout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Лист1!$B$2:$B$24</c:f>
              <c:numCache>
                <c:formatCode>0.00%</c:formatCode>
                <c:ptCount val="23"/>
                <c:pt idx="0">
                  <c:v>0.97466498269555668</c:v>
                </c:pt>
                <c:pt idx="1">
                  <c:v>0.96997922875241249</c:v>
                </c:pt>
                <c:pt idx="2">
                  <c:v>0.93482178774018743</c:v>
                </c:pt>
                <c:pt idx="3">
                  <c:v>0.91523257305363537</c:v>
                </c:pt>
                <c:pt idx="4">
                  <c:v>0.96397805933974967</c:v>
                </c:pt>
                <c:pt idx="5">
                  <c:v>0.99463608727801978</c:v>
                </c:pt>
                <c:pt idx="6">
                  <c:v>0.97015846547813045</c:v>
                </c:pt>
                <c:pt idx="7">
                  <c:v>0.99990935679582316</c:v>
                </c:pt>
                <c:pt idx="8">
                  <c:v>0.99995637156880568</c:v>
                </c:pt>
                <c:pt idx="9">
                  <c:v>0.99467711388074298</c:v>
                </c:pt>
                <c:pt idx="10">
                  <c:v>0.99271282342589173</c:v>
                </c:pt>
                <c:pt idx="11">
                  <c:v>0.9978920288742128</c:v>
                </c:pt>
                <c:pt idx="12">
                  <c:v>0.98321591181404266</c:v>
                </c:pt>
                <c:pt idx="13">
                  <c:v>0.98758954872670845</c:v>
                </c:pt>
                <c:pt idx="14">
                  <c:v>0.97950994764397903</c:v>
                </c:pt>
                <c:pt idx="15">
                  <c:v>0.99431292662605197</c:v>
                </c:pt>
                <c:pt idx="16">
                  <c:v>0.5760633529358814</c:v>
                </c:pt>
                <c:pt idx="17">
                  <c:v>0.99500572823916056</c:v>
                </c:pt>
                <c:pt idx="18">
                  <c:v>0.85777126099706746</c:v>
                </c:pt>
                <c:pt idx="19">
                  <c:v>0.90342971585930654</c:v>
                </c:pt>
                <c:pt idx="20">
                  <c:v>0.89544100205386312</c:v>
                </c:pt>
                <c:pt idx="21">
                  <c:v>0.91311941130573993</c:v>
                </c:pt>
                <c:pt idx="22">
                  <c:v>0.93170421471400355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92579328"/>
        <c:axId val="92580864"/>
      </c:barChart>
      <c:catAx>
        <c:axId val="92579328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92580864"/>
        <c:crosses val="autoZero"/>
        <c:auto val="1"/>
        <c:lblAlgn val="ctr"/>
        <c:lblOffset val="100"/>
        <c:noMultiLvlLbl val="0"/>
      </c:catAx>
      <c:valAx>
        <c:axId val="92580864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9257932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2"/>
              <c:spPr>
                <a:solidFill>
                  <a:srgbClr val="8064A2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spPr>
                <a:solidFill>
                  <a:srgbClr val="8064A2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</c:v>
                </c:pt>
              </c:strCache>
            </c:strRef>
          </c:cat>
          <c:val>
            <c:numRef>
              <c:f>Лист1!$B$2:$B$24</c:f>
              <c:numCache>
                <c:formatCode>0.00</c:formatCode>
                <c:ptCount val="23"/>
                <c:pt idx="0">
                  <c:v>275.70921985815608</c:v>
                </c:pt>
                <c:pt idx="1">
                  <c:v>178.11579980372915</c:v>
                </c:pt>
                <c:pt idx="2">
                  <c:v>73.166127292340889</c:v>
                </c:pt>
                <c:pt idx="3">
                  <c:v>516.50165016501649</c:v>
                </c:pt>
                <c:pt idx="4">
                  <c:v>88.046166529266273</c:v>
                </c:pt>
                <c:pt idx="5">
                  <c:v>764.44444444444446</c:v>
                </c:pt>
                <c:pt idx="6">
                  <c:v>2713.28125</c:v>
                </c:pt>
                <c:pt idx="7">
                  <c:v>451.0822510822511</c:v>
                </c:pt>
                <c:pt idx="8">
                  <c:v>983.83233532934139</c:v>
                </c:pt>
                <c:pt idx="9">
                  <c:v>158.79828326180257</c:v>
                </c:pt>
                <c:pt idx="10">
                  <c:v>78.703703703703709</c:v>
                </c:pt>
                <c:pt idx="11">
                  <c:v>1773.8235294117649</c:v>
                </c:pt>
                <c:pt idx="12">
                  <c:v>321.73913043478262</c:v>
                </c:pt>
                <c:pt idx="14">
                  <c:v>900</c:v>
                </c:pt>
                <c:pt idx="15">
                  <c:v>1352.3809523809525</c:v>
                </c:pt>
                <c:pt idx="16">
                  <c:v>636.048344718865</c:v>
                </c:pt>
                <c:pt idx="17">
                  <c:v>783.95415472779371</c:v>
                </c:pt>
                <c:pt idx="18">
                  <c:v>500</c:v>
                </c:pt>
                <c:pt idx="19">
                  <c:v>1033.5820895522388</c:v>
                </c:pt>
                <c:pt idx="20">
                  <c:v>494.76560253091742</c:v>
                </c:pt>
                <c:pt idx="21">
                  <c:v>379.82471516213849</c:v>
                </c:pt>
                <c:pt idx="22">
                  <c:v>156.56428073420082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185344000"/>
        <c:axId val="185345536"/>
      </c:barChart>
      <c:catAx>
        <c:axId val="185344000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185345536"/>
        <c:crosses val="autoZero"/>
        <c:auto val="1"/>
        <c:lblAlgn val="ctr"/>
        <c:lblOffset val="100"/>
        <c:noMultiLvlLbl val="0"/>
      </c:catAx>
      <c:valAx>
        <c:axId val="185345536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8534400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1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pPr>
                <a:solidFill>
                  <a:srgbClr val="8064A2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6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spPr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0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/>
              <c:spPr>
                <a:solidFill>
                  <a:srgbClr val="9BBB59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</c:v>
                </c:pt>
              </c:strCache>
            </c:strRef>
          </c:cat>
          <c:val>
            <c:numRef>
              <c:f>Лист1!$B$2:$B$24</c:f>
              <c:numCache>
                <c:formatCode>0.00</c:formatCode>
                <c:ptCount val="23"/>
                <c:pt idx="0">
                  <c:v>17.571623465211459</c:v>
                </c:pt>
                <c:pt idx="1">
                  <c:v>15.871814282109515</c:v>
                </c:pt>
                <c:pt idx="2">
                  <c:v>6.6378361974128444</c:v>
                </c:pt>
                <c:pt idx="3">
                  <c:v>72.8</c:v>
                </c:pt>
                <c:pt idx="4">
                  <c:v>66.336991918948257</c:v>
                </c:pt>
                <c:pt idx="5">
                  <c:v>114.94920174165458</c:v>
                </c:pt>
                <c:pt idx="6">
                  <c:v>22.156573116691284</c:v>
                </c:pt>
                <c:pt idx="7">
                  <c:v>12.980769230769232</c:v>
                </c:pt>
                <c:pt idx="8">
                  <c:v>64.634146341463421</c:v>
                </c:pt>
                <c:pt idx="9">
                  <c:v>10.459987397605547</c:v>
                </c:pt>
                <c:pt idx="10">
                  <c:v>7.3800738007380069</c:v>
                </c:pt>
                <c:pt idx="11">
                  <c:v>486.76351896690886</c:v>
                </c:pt>
                <c:pt idx="12">
                  <c:v>82.142857142857139</c:v>
                </c:pt>
                <c:pt idx="13">
                  <c:v>61.147540983606554</c:v>
                </c:pt>
                <c:pt idx="14">
                  <c:v>31.386861313868614</c:v>
                </c:pt>
                <c:pt idx="15">
                  <c:v>72.815533980582515</c:v>
                </c:pt>
                <c:pt idx="16">
                  <c:v>97.630902666238356</c:v>
                </c:pt>
                <c:pt idx="17">
                  <c:v>77.032990123975637</c:v>
                </c:pt>
                <c:pt idx="18">
                  <c:v>14.050582095543959</c:v>
                </c:pt>
                <c:pt idx="19">
                  <c:v>127.29234088457389</c:v>
                </c:pt>
                <c:pt idx="20">
                  <c:v>19.424333392194949</c:v>
                </c:pt>
                <c:pt idx="21">
                  <c:v>42.663530503056109</c:v>
                </c:pt>
                <c:pt idx="22">
                  <c:v>19.425615783689846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185493760"/>
        <c:axId val="185507840"/>
      </c:barChart>
      <c:catAx>
        <c:axId val="185493760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185507840"/>
        <c:crosses val="autoZero"/>
        <c:auto val="1"/>
        <c:lblAlgn val="ctr"/>
        <c:lblOffset val="100"/>
        <c:noMultiLvlLbl val="0"/>
      </c:catAx>
      <c:valAx>
        <c:axId val="185507840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8549376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1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/>
              <c:spPr>
                <a:solidFill>
                  <a:srgbClr val="9BBB59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/>
              <c:spPr>
                <a:solidFill>
                  <a:srgbClr val="9BBB59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</c:v>
                </c:pt>
              </c:strCache>
            </c:strRef>
          </c:cat>
          <c:val>
            <c:numRef>
              <c:f>Лист1!$B$2:$B$24</c:f>
              <c:numCache>
                <c:formatCode>0.00</c:formatCode>
                <c:ptCount val="23"/>
                <c:pt idx="0">
                  <c:v>20.463847203274216</c:v>
                </c:pt>
                <c:pt idx="1">
                  <c:v>27.668433005299018</c:v>
                </c:pt>
                <c:pt idx="2">
                  <c:v>5.4891696066158335</c:v>
                </c:pt>
                <c:pt idx="4">
                  <c:v>32.661922566638523</c:v>
                </c:pt>
                <c:pt idx="5">
                  <c:v>114.87663280116112</c:v>
                </c:pt>
                <c:pt idx="6">
                  <c:v>136.3367799113737</c:v>
                </c:pt>
                <c:pt idx="7">
                  <c:v>52.884615384615387</c:v>
                </c:pt>
                <c:pt idx="8">
                  <c:v>124.55284552845528</c:v>
                </c:pt>
                <c:pt idx="9">
                  <c:v>37.177063642092001</c:v>
                </c:pt>
                <c:pt idx="10">
                  <c:v>4.6740467404674044</c:v>
                </c:pt>
                <c:pt idx="11">
                  <c:v>211.98547215496367</c:v>
                </c:pt>
                <c:pt idx="12">
                  <c:v>56.785714285714285</c:v>
                </c:pt>
                <c:pt idx="13">
                  <c:v>28.524590163934423</c:v>
                </c:pt>
                <c:pt idx="14">
                  <c:v>72.992700729926995</c:v>
                </c:pt>
                <c:pt idx="15">
                  <c:v>24.271844660194173</c:v>
                </c:pt>
                <c:pt idx="16">
                  <c:v>106.1917764214584</c:v>
                </c:pt>
                <c:pt idx="17">
                  <c:v>65.013658331582263</c:v>
                </c:pt>
                <c:pt idx="18">
                  <c:v>14.452027298273785</c:v>
                </c:pt>
                <c:pt idx="19">
                  <c:v>24.811218985976268</c:v>
                </c:pt>
                <c:pt idx="20">
                  <c:v>39.290128906939785</c:v>
                </c:pt>
                <c:pt idx="21">
                  <c:v>40.661078994881649</c:v>
                </c:pt>
                <c:pt idx="22">
                  <c:v>20.238702547982317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187344000"/>
        <c:axId val="187345536"/>
      </c:barChart>
      <c:catAx>
        <c:axId val="187344000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187345536"/>
        <c:crosses val="autoZero"/>
        <c:auto val="1"/>
        <c:lblAlgn val="ctr"/>
        <c:lblOffset val="100"/>
        <c:noMultiLvlLbl val="0"/>
      </c:catAx>
      <c:valAx>
        <c:axId val="187345536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8734400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4"/>
              <c:layout/>
              <c:spPr>
                <a:solidFill>
                  <a:srgbClr val="8064A2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0"/>
              <c:spPr>
                <a:solidFill>
                  <a:srgbClr val="C0504D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layout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layout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</c:v>
                </c:pt>
              </c:strCache>
            </c:strRef>
          </c:cat>
          <c:val>
            <c:numRef>
              <c:f>Лист1!$B$2:$B$24</c:f>
              <c:numCache>
                <c:formatCode>0.00%</c:formatCode>
                <c:ptCount val="23"/>
                <c:pt idx="1">
                  <c:v>0.13761467889908258</c:v>
                </c:pt>
                <c:pt idx="2">
                  <c:v>2.2395326192794548E-2</c:v>
                </c:pt>
                <c:pt idx="4">
                  <c:v>0.1497005988023952</c:v>
                </c:pt>
                <c:pt idx="9">
                  <c:v>7.0175438596491224E-2</c:v>
                </c:pt>
                <c:pt idx="10">
                  <c:v>1.466275659824047E-2</c:v>
                </c:pt>
                <c:pt idx="16">
                  <c:v>5.2224371373307543E-2</c:v>
                </c:pt>
                <c:pt idx="20">
                  <c:v>4.1279669762641896E-3</c:v>
                </c:pt>
                <c:pt idx="21">
                  <c:v>4.2513089005235601E-2</c:v>
                </c:pt>
                <c:pt idx="22">
                  <c:v>7.7089927075801911E-3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187728256"/>
        <c:axId val="187729792"/>
      </c:barChart>
      <c:catAx>
        <c:axId val="187728256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187729792"/>
        <c:crosses val="autoZero"/>
        <c:auto val="1"/>
        <c:lblAlgn val="ctr"/>
        <c:lblOffset val="100"/>
        <c:noMultiLvlLbl val="0"/>
      </c:catAx>
      <c:valAx>
        <c:axId val="187729792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8772825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3"/>
              <c:layout/>
              <c:spPr>
                <a:solidFill>
                  <a:srgbClr val="8064A2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0"/>
              <c:layout/>
              <c:spPr>
                <a:solidFill>
                  <a:srgbClr val="C0504D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</c:v>
                </c:pt>
              </c:strCache>
            </c:strRef>
          </c:cat>
          <c:val>
            <c:numRef>
              <c:f>Лист1!$B$2:$B$24</c:f>
              <c:numCache>
                <c:formatCode>0.00</c:formatCode>
                <c:ptCount val="23"/>
                <c:pt idx="0">
                  <c:v>8.7312414733969987</c:v>
                </c:pt>
                <c:pt idx="1">
                  <c:v>7.0022710068130207</c:v>
                </c:pt>
                <c:pt idx="2">
                  <c:v>0.37934827965555173</c:v>
                </c:pt>
                <c:pt idx="3">
                  <c:v>15.2</c:v>
                </c:pt>
                <c:pt idx="4">
                  <c:v>1.4473525509588712</c:v>
                </c:pt>
                <c:pt idx="5">
                  <c:v>14.513788098693759</c:v>
                </c:pt>
                <c:pt idx="6">
                  <c:v>2.5110782865583459</c:v>
                </c:pt>
                <c:pt idx="7">
                  <c:v>0.67307692307692313</c:v>
                </c:pt>
                <c:pt idx="8">
                  <c:v>2.5203252032520327</c:v>
                </c:pt>
                <c:pt idx="9">
                  <c:v>4.788909892879647</c:v>
                </c:pt>
                <c:pt idx="10">
                  <c:v>2.4600246002460024</c:v>
                </c:pt>
                <c:pt idx="11">
                  <c:v>2.2195318805488298</c:v>
                </c:pt>
                <c:pt idx="12">
                  <c:v>5.3571428571428568</c:v>
                </c:pt>
                <c:pt idx="13">
                  <c:v>3.6885245901639343</c:v>
                </c:pt>
                <c:pt idx="14">
                  <c:v>1.5328467153284671</c:v>
                </c:pt>
                <c:pt idx="15">
                  <c:v>2.2653721682847898</c:v>
                </c:pt>
                <c:pt idx="16">
                  <c:v>0.40154192097654995</c:v>
                </c:pt>
                <c:pt idx="17">
                  <c:v>0.63038453456608534</c:v>
                </c:pt>
                <c:pt idx="18">
                  <c:v>0.32517061421116017</c:v>
                </c:pt>
                <c:pt idx="19">
                  <c:v>0.53937432578209277</c:v>
                </c:pt>
                <c:pt idx="20">
                  <c:v>0.13239449055271058</c:v>
                </c:pt>
                <c:pt idx="21">
                  <c:v>2.1952510311242155</c:v>
                </c:pt>
                <c:pt idx="22">
                  <c:v>3.5698631705384756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187687296"/>
        <c:axId val="187688832"/>
      </c:barChart>
      <c:catAx>
        <c:axId val="187687296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187688832"/>
        <c:crosses val="autoZero"/>
        <c:auto val="1"/>
        <c:lblAlgn val="ctr"/>
        <c:lblOffset val="100"/>
        <c:noMultiLvlLbl val="0"/>
      </c:catAx>
      <c:valAx>
        <c:axId val="187688832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8768729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6"/>
              <c:layout/>
              <c:spPr>
                <a:solidFill>
                  <a:srgbClr val="8064A2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0"/>
              <c:layout/>
              <c:spPr>
                <a:solidFill>
                  <a:srgbClr val="C0504D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layout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layout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Лист1!$B$2:$B$24</c:f>
              <c:numCache>
                <c:formatCode>0.00</c:formatCode>
                <c:ptCount val="23"/>
                <c:pt idx="1">
                  <c:v>20.943729497855163</c:v>
                </c:pt>
                <c:pt idx="2">
                  <c:v>76.476613178559234</c:v>
                </c:pt>
                <c:pt idx="4">
                  <c:v>43.179351103606322</c:v>
                </c:pt>
                <c:pt idx="5">
                  <c:v>16.690856313497822</c:v>
                </c:pt>
                <c:pt idx="6">
                  <c:v>258.49335302806497</c:v>
                </c:pt>
                <c:pt idx="7">
                  <c:v>32.692307692307693</c:v>
                </c:pt>
                <c:pt idx="8">
                  <c:v>56.910569105691053</c:v>
                </c:pt>
                <c:pt idx="9">
                  <c:v>40.327662255828606</c:v>
                </c:pt>
                <c:pt idx="10">
                  <c:v>32.103321033210335</c:v>
                </c:pt>
                <c:pt idx="11">
                  <c:v>116.22276029055691</c:v>
                </c:pt>
                <c:pt idx="12">
                  <c:v>155.35714285714286</c:v>
                </c:pt>
                <c:pt idx="13">
                  <c:v>85.245901639344254</c:v>
                </c:pt>
                <c:pt idx="14">
                  <c:v>31.751824817518244</c:v>
                </c:pt>
                <c:pt idx="15">
                  <c:v>70.388349514563103</c:v>
                </c:pt>
                <c:pt idx="16">
                  <c:v>52.039832958560872</c:v>
                </c:pt>
                <c:pt idx="17">
                  <c:v>70.603067871401549</c:v>
                </c:pt>
                <c:pt idx="18">
                  <c:v>24.086712163789642</c:v>
                </c:pt>
                <c:pt idx="19">
                  <c:v>138.07982740021575</c:v>
                </c:pt>
                <c:pt idx="20">
                  <c:v>14.656542468656189</c:v>
                </c:pt>
                <c:pt idx="21">
                  <c:v>46.748438819963226</c:v>
                </c:pt>
                <c:pt idx="22">
                  <c:v>46.995067596923008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184406400"/>
        <c:axId val="184407936"/>
      </c:barChart>
      <c:catAx>
        <c:axId val="184406400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184407936"/>
        <c:crosses val="autoZero"/>
        <c:auto val="1"/>
        <c:lblAlgn val="ctr"/>
        <c:lblOffset val="100"/>
        <c:noMultiLvlLbl val="0"/>
      </c:catAx>
      <c:valAx>
        <c:axId val="184407936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8440640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16"/>
              <c:layout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Лист1!$A$2:$A$22</c:f>
              <c:strCache>
                <c:ptCount val="21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</c:strCache>
            </c:strRef>
          </c:cat>
          <c:val>
            <c:numRef>
              <c:f>Лист1!$B$2:$B$22</c:f>
              <c:numCache>
                <c:formatCode>0.00</c:formatCode>
                <c:ptCount val="21"/>
                <c:pt idx="0">
                  <c:v>9.2893276880393127</c:v>
                </c:pt>
                <c:pt idx="1">
                  <c:v>12.249474233843278</c:v>
                </c:pt>
                <c:pt idx="2">
                  <c:v>12.040258250196786</c:v>
                </c:pt>
                <c:pt idx="3">
                  <c:v>12.770104225501413</c:v>
                </c:pt>
                <c:pt idx="4">
                  <c:v>11.303691004286865</c:v>
                </c:pt>
                <c:pt idx="5">
                  <c:v>11.988523272900556</c:v>
                </c:pt>
                <c:pt idx="6">
                  <c:v>10.549657559705883</c:v>
                </c:pt>
                <c:pt idx="7">
                  <c:v>11.587727148839202</c:v>
                </c:pt>
                <c:pt idx="8">
                  <c:v>14.968453824726829</c:v>
                </c:pt>
                <c:pt idx="9">
                  <c:v>12.871188010129936</c:v>
                </c:pt>
                <c:pt idx="10">
                  <c:v>12.112827021088471</c:v>
                </c:pt>
                <c:pt idx="11">
                  <c:v>14.383816359538786</c:v>
                </c:pt>
                <c:pt idx="12">
                  <c:v>13.223745362431718</c:v>
                </c:pt>
                <c:pt idx="13">
                  <c:v>14.706324559239794</c:v>
                </c:pt>
                <c:pt idx="14">
                  <c:v>14.141028681058067</c:v>
                </c:pt>
                <c:pt idx="15">
                  <c:v>14.044899752436033</c:v>
                </c:pt>
                <c:pt idx="16">
                  <c:v>15.630695504987099</c:v>
                </c:pt>
                <c:pt idx="17">
                  <c:v>12.481735497974338</c:v>
                </c:pt>
                <c:pt idx="18">
                  <c:v>13.644700155536992</c:v>
                </c:pt>
                <c:pt idx="19">
                  <c:v>13.781252128047157</c:v>
                </c:pt>
                <c:pt idx="20">
                  <c:v>14.150201775941701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cat>
            <c:strRef>
              <c:f>Лист1!$A$2:$A$22</c:f>
              <c:strCache>
                <c:ptCount val="21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</c:strCache>
            </c:strRef>
          </c:cat>
          <c:val>
            <c:numRef>
              <c:f>Лист1!$C$2:$C$22</c:f>
              <c:numCache>
                <c:formatCode>General</c:formatCode>
                <c:ptCount val="21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cat>
            <c:strRef>
              <c:f>Лист1!$A$2:$A$22</c:f>
              <c:strCache>
                <c:ptCount val="21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</c:strCache>
            </c:strRef>
          </c:cat>
          <c:val>
            <c:numRef>
              <c:f>Лист1!$D$2:$D$22</c:f>
              <c:numCache>
                <c:formatCode>General</c:formatCode>
                <c:ptCount val="21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185681024"/>
        <c:axId val="185682560"/>
      </c:barChart>
      <c:catAx>
        <c:axId val="185681024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185682560"/>
        <c:crosses val="autoZero"/>
        <c:auto val="1"/>
        <c:lblAlgn val="ctr"/>
        <c:lblOffset val="100"/>
        <c:noMultiLvlLbl val="0"/>
      </c:catAx>
      <c:valAx>
        <c:axId val="185682560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8568102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8"/>
              <c:spPr>
                <a:solidFill>
                  <a:srgbClr val="9BBB59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/>
              <c:spPr>
                <a:solidFill>
                  <a:srgbClr val="9BBB59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Лист1!$B$2:$B$24</c:f>
              <c:numCache>
                <c:formatCode>0.00%</c:formatCode>
                <c:ptCount val="23"/>
                <c:pt idx="0">
                  <c:v>0.36837978293721568</c:v>
                </c:pt>
                <c:pt idx="1">
                  <c:v>0.1576550443240381</c:v>
                </c:pt>
                <c:pt idx="2">
                  <c:v>0.42322890748309655</c:v>
                </c:pt>
                <c:pt idx="3">
                  <c:v>0.3701577276826522</c:v>
                </c:pt>
                <c:pt idx="4">
                  <c:v>0.37961343595967861</c:v>
                </c:pt>
                <c:pt idx="5">
                  <c:v>0.39828843957901316</c:v>
                </c:pt>
                <c:pt idx="6">
                  <c:v>0.49191988717614699</c:v>
                </c:pt>
                <c:pt idx="7">
                  <c:v>0.33881419803569146</c:v>
                </c:pt>
                <c:pt idx="8">
                  <c:v>0.14209664312948161</c:v>
                </c:pt>
                <c:pt idx="9">
                  <c:v>0.48904775281579355</c:v>
                </c:pt>
                <c:pt idx="10">
                  <c:v>0.36292248924858989</c:v>
                </c:pt>
                <c:pt idx="11">
                  <c:v>0.17720105061404889</c:v>
                </c:pt>
                <c:pt idx="12">
                  <c:v>0.53312426402826729</c:v>
                </c:pt>
                <c:pt idx="13">
                  <c:v>0.75818380900252424</c:v>
                </c:pt>
                <c:pt idx="14">
                  <c:v>0.30328824663934095</c:v>
                </c:pt>
                <c:pt idx="15">
                  <c:v>0.44919796163153503</c:v>
                </c:pt>
                <c:pt idx="16">
                  <c:v>0.28645733285314318</c:v>
                </c:pt>
                <c:pt idx="17">
                  <c:v>0.29091791394711181</c:v>
                </c:pt>
                <c:pt idx="18">
                  <c:v>0.51489084798960039</c:v>
                </c:pt>
                <c:pt idx="19">
                  <c:v>0.3145416615415636</c:v>
                </c:pt>
                <c:pt idx="20">
                  <c:v>0.25233011320028498</c:v>
                </c:pt>
                <c:pt idx="21">
                  <c:v>0.30522298127146957</c:v>
                </c:pt>
                <c:pt idx="22">
                  <c:v>0.24856643610860024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170075264"/>
        <c:axId val="170076800"/>
      </c:barChart>
      <c:catAx>
        <c:axId val="170075264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170076800"/>
        <c:crosses val="autoZero"/>
        <c:auto val="1"/>
        <c:lblAlgn val="ctr"/>
        <c:lblOffset val="100"/>
        <c:noMultiLvlLbl val="0"/>
      </c:catAx>
      <c:valAx>
        <c:axId val="170076800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7007526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1"/>
              <c:layout/>
              <c:spPr>
                <a:solidFill>
                  <a:srgbClr val="F79646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spPr>
                <a:solidFill>
                  <a:srgbClr val="4BACC6">
                    <a:lumMod val="20000"/>
                    <a:lumOff val="8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layout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layout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Лист1!$B$2:$B$24</c:f>
              <c:numCache>
                <c:formatCode>0.00%</c:formatCode>
                <c:ptCount val="23"/>
                <c:pt idx="0">
                  <c:v>0.41319098521769571</c:v>
                </c:pt>
                <c:pt idx="1">
                  <c:v>0.77093473311409055</c:v>
                </c:pt>
                <c:pt idx="2">
                  <c:v>0.54896221747463125</c:v>
                </c:pt>
                <c:pt idx="3">
                  <c:v>0.48580472128929375</c:v>
                </c:pt>
                <c:pt idx="4">
                  <c:v>0.57777147641038107</c:v>
                </c:pt>
                <c:pt idx="5">
                  <c:v>0.47793892048806963</c:v>
                </c:pt>
                <c:pt idx="6">
                  <c:v>0.51264809120688404</c:v>
                </c:pt>
                <c:pt idx="7">
                  <c:v>0.46123443061842395</c:v>
                </c:pt>
                <c:pt idx="8">
                  <c:v>0.48462394287334842</c:v>
                </c:pt>
                <c:pt idx="9">
                  <c:v>0.53245756140256584</c:v>
                </c:pt>
                <c:pt idx="10">
                  <c:v>0.63599873214270686</c:v>
                </c:pt>
                <c:pt idx="11">
                  <c:v>0.58340688981149791</c:v>
                </c:pt>
                <c:pt idx="12">
                  <c:v>0.45116696238812959</c:v>
                </c:pt>
                <c:pt idx="13">
                  <c:v>0.46000635380080845</c:v>
                </c:pt>
                <c:pt idx="14">
                  <c:v>0.53755697902145749</c:v>
                </c:pt>
                <c:pt idx="15">
                  <c:v>0.53567447474227203</c:v>
                </c:pt>
                <c:pt idx="16">
                  <c:v>0.54195796711176947</c:v>
                </c:pt>
                <c:pt idx="17">
                  <c:v>0.24257383607115499</c:v>
                </c:pt>
                <c:pt idx="18">
                  <c:v>0.47553023108578663</c:v>
                </c:pt>
                <c:pt idx="19">
                  <c:v>0.32095600969864913</c:v>
                </c:pt>
                <c:pt idx="20">
                  <c:v>0.61660883496157859</c:v>
                </c:pt>
                <c:pt idx="21">
                  <c:v>0.54314017916897395</c:v>
                </c:pt>
                <c:pt idx="22">
                  <c:v>0.57418822021451676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92644480"/>
        <c:axId val="92646016"/>
      </c:barChart>
      <c:catAx>
        <c:axId val="92644480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92646016"/>
        <c:crosses val="autoZero"/>
        <c:auto val="1"/>
        <c:lblAlgn val="ctr"/>
        <c:lblOffset val="100"/>
        <c:noMultiLvlLbl val="0"/>
      </c:catAx>
      <c:valAx>
        <c:axId val="92646016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9264448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0"/>
              <c:spPr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0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>
                <a:solidFill>
                  <a:srgbClr val="8064A2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layout/>
              <c:spPr>
                <a:solidFill>
                  <a:srgbClr val="4BACC6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Лист1!$B$2:$B$24</c:f>
              <c:numCache>
                <c:formatCode>0.00%</c:formatCode>
                <c:ptCount val="23"/>
                <c:pt idx="0">
                  <c:v>0.44698658954642306</c:v>
                </c:pt>
                <c:pt idx="1">
                  <c:v>9.1650049627569674E-2</c:v>
                </c:pt>
                <c:pt idx="2">
                  <c:v>8.3979413988239271E-2</c:v>
                </c:pt>
                <c:pt idx="3">
                  <c:v>0.1791459132848861</c:v>
                </c:pt>
                <c:pt idx="4">
                  <c:v>5.4282721031902154E-2</c:v>
                </c:pt>
                <c:pt idx="6">
                  <c:v>9.4515741124056224E-2</c:v>
                </c:pt>
                <c:pt idx="7">
                  <c:v>0.11810586889451243</c:v>
                </c:pt>
                <c:pt idx="8">
                  <c:v>0.12566908060453399</c:v>
                </c:pt>
                <c:pt idx="9">
                  <c:v>0.20263294050014374</c:v>
                </c:pt>
                <c:pt idx="10">
                  <c:v>0.17345134678968646</c:v>
                </c:pt>
                <c:pt idx="11">
                  <c:v>0.21246348567890666</c:v>
                </c:pt>
                <c:pt idx="12">
                  <c:v>0.22650844058164801</c:v>
                </c:pt>
                <c:pt idx="13">
                  <c:v>0.22190378099204389</c:v>
                </c:pt>
                <c:pt idx="14">
                  <c:v>0.20413783498040605</c:v>
                </c:pt>
                <c:pt idx="15">
                  <c:v>0.13644813483703061</c:v>
                </c:pt>
                <c:pt idx="16">
                  <c:v>0.23413394639724122</c:v>
                </c:pt>
                <c:pt idx="17">
                  <c:v>0.46254583551597694</c:v>
                </c:pt>
                <c:pt idx="18">
                  <c:v>0.28704318936877077</c:v>
                </c:pt>
                <c:pt idx="20">
                  <c:v>6.2059827498169511E-2</c:v>
                </c:pt>
                <c:pt idx="21">
                  <c:v>0.16469277829333159</c:v>
                </c:pt>
                <c:pt idx="22">
                  <c:v>0.15176645411041864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109130496"/>
        <c:axId val="109132032"/>
      </c:barChart>
      <c:catAx>
        <c:axId val="109130496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109132032"/>
        <c:crosses val="autoZero"/>
        <c:auto val="1"/>
        <c:lblAlgn val="ctr"/>
        <c:lblOffset val="100"/>
        <c:noMultiLvlLbl val="0"/>
      </c:catAx>
      <c:valAx>
        <c:axId val="109132032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0913049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0"/>
              <c:spPr>
                <a:solidFill>
                  <a:srgbClr val="F79646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layout/>
              <c:spPr>
                <a:solidFill>
                  <a:srgbClr val="C0504D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Лист1!$B$2:$B$24</c:f>
              <c:numCache>
                <c:formatCode>0.00%</c:formatCode>
                <c:ptCount val="23"/>
                <c:pt idx="0">
                  <c:v>1.1215412950144394E-4</c:v>
                </c:pt>
                <c:pt idx="1">
                  <c:v>0.10748992431598406</c:v>
                </c:pt>
                <c:pt idx="2">
                  <c:v>0.2199752770231759</c:v>
                </c:pt>
                <c:pt idx="3">
                  <c:v>0.17389544688026981</c:v>
                </c:pt>
                <c:pt idx="4">
                  <c:v>0.11218599029076688</c:v>
                </c:pt>
                <c:pt idx="5">
                  <c:v>7.9302114116844721E-2</c:v>
                </c:pt>
                <c:pt idx="6">
                  <c:v>0.11565349279126942</c:v>
                </c:pt>
                <c:pt idx="7">
                  <c:v>1.8339100346020341E-3</c:v>
                </c:pt>
                <c:pt idx="8">
                  <c:v>9.4194330396135464E-2</c:v>
                </c:pt>
                <c:pt idx="9">
                  <c:v>3.0562769597735177E-2</c:v>
                </c:pt>
                <c:pt idx="10">
                  <c:v>9.4895737099115696E-2</c:v>
                </c:pt>
                <c:pt idx="11">
                  <c:v>0.17258403961752569</c:v>
                </c:pt>
                <c:pt idx="12">
                  <c:v>0.17437142935997577</c:v>
                </c:pt>
                <c:pt idx="13">
                  <c:v>0.16168631278624504</c:v>
                </c:pt>
                <c:pt idx="14">
                  <c:v>0.15905170577963285</c:v>
                </c:pt>
                <c:pt idx="15">
                  <c:v>9.4693144844609001E-2</c:v>
                </c:pt>
                <c:pt idx="16">
                  <c:v>0.23142378871012739</c:v>
                </c:pt>
                <c:pt idx="17">
                  <c:v>4.2147516307074764E-2</c:v>
                </c:pt>
                <c:pt idx="18">
                  <c:v>8.8825462722712328E-2</c:v>
                </c:pt>
                <c:pt idx="19">
                  <c:v>0.41287542770244584</c:v>
                </c:pt>
                <c:pt idx="20">
                  <c:v>6.3689077224468302E-2</c:v>
                </c:pt>
                <c:pt idx="21">
                  <c:v>0.12560681271073379</c:v>
                </c:pt>
                <c:pt idx="22">
                  <c:v>0.10570092441781363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89985408"/>
        <c:axId val="89986944"/>
      </c:barChart>
      <c:catAx>
        <c:axId val="89985408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89986944"/>
        <c:crosses val="autoZero"/>
        <c:auto val="1"/>
        <c:lblAlgn val="ctr"/>
        <c:lblOffset val="100"/>
        <c:noMultiLvlLbl val="0"/>
      </c:catAx>
      <c:valAx>
        <c:axId val="89986944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8998540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0"/>
              <c:layout/>
              <c:spPr>
                <a:solidFill>
                  <a:srgbClr val="F79646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0"/>
              <c:layout/>
              <c:spPr>
                <a:solidFill>
                  <a:srgbClr val="C0504D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Лист1!$B$2:$B$24</c:f>
              <c:numCache>
                <c:formatCode>0.00%</c:formatCode>
                <c:ptCount val="23"/>
                <c:pt idx="0">
                  <c:v>0.8590000000000001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0.93478260869565222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1">
                  <c:v>1.0273490486490451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1.4268278343484702</c:v>
                </c:pt>
                <c:pt idx="21">
                  <c:v>1.0202364586865809</c:v>
                </c:pt>
                <c:pt idx="22">
                  <c:v>1.0306167512898263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90145152"/>
        <c:axId val="90146688"/>
      </c:barChart>
      <c:catAx>
        <c:axId val="90145152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90146688"/>
        <c:crosses val="autoZero"/>
        <c:auto val="1"/>
        <c:lblAlgn val="ctr"/>
        <c:lblOffset val="100"/>
        <c:noMultiLvlLbl val="0"/>
      </c:catAx>
      <c:valAx>
        <c:axId val="90146688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9014515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2"/>
              <c:layout/>
              <c:spPr>
                <a:solidFill>
                  <a:srgbClr val="8064A2">
                    <a:lumMod val="40000"/>
                    <a:lumOff val="60000"/>
                  </a:srgbClr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/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Лист1!$B$2:$B$24</c:f>
              <c:numCache>
                <c:formatCode>0.00%</c:formatCode>
                <c:ptCount val="23"/>
                <c:pt idx="0">
                  <c:v>1</c:v>
                </c:pt>
                <c:pt idx="1">
                  <c:v>1</c:v>
                </c:pt>
                <c:pt idx="2">
                  <c:v>1.2687692151643715</c:v>
                </c:pt>
                <c:pt idx="4">
                  <c:v>1.2287793047696038</c:v>
                </c:pt>
                <c:pt idx="5">
                  <c:v>1</c:v>
                </c:pt>
                <c:pt idx="6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6">
                  <c:v>1</c:v>
                </c:pt>
                <c:pt idx="17">
                  <c:v>1</c:v>
                </c:pt>
                <c:pt idx="19">
                  <c:v>1</c:v>
                </c:pt>
                <c:pt idx="20">
                  <c:v>1.0202589524197565</c:v>
                </c:pt>
                <c:pt idx="21">
                  <c:v>1.0523997349881122</c:v>
                </c:pt>
                <c:pt idx="22">
                  <c:v>1.0707270952131647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170738816"/>
        <c:axId val="170740352"/>
      </c:barChart>
      <c:catAx>
        <c:axId val="170738816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170740352"/>
        <c:crosses val="autoZero"/>
        <c:auto val="1"/>
        <c:lblAlgn val="ctr"/>
        <c:lblOffset val="100"/>
        <c:noMultiLvlLbl val="0"/>
      </c:catAx>
      <c:valAx>
        <c:axId val="170740352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7073881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balanced" dir="t"/>
            </a:scene3d>
            <a:sp3d prstMaterial="plastic">
              <a:bevelT prst="angle"/>
              <a:bevelB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6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balanced" dir="t"/>
              </a:scene3d>
              <a:sp3d prstMaterial="plastic">
                <a:bevelT prst="angle"/>
                <a:bevelB prst="angle"/>
              </a:sp3d>
            </c:spPr>
          </c:dPt>
          <c:dLbls>
            <c:dLbl>
              <c:idx val="1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spPr>
                <a:solidFill>
                  <a:srgbClr val="00B05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layout/>
              <c:spPr>
                <a:solidFill>
                  <a:srgbClr val="FF0000"/>
                </a:solidFill>
                <a:scene3d>
                  <a:camera prst="orthographicFront"/>
                  <a:lightRig rig="threePt" dir="t"/>
                </a:scene3d>
                <a:sp3d>
                  <a:bevelT prst="angle"/>
                </a:sp3d>
              </c:spPr>
              <c:txPr>
                <a:bodyPr rot="-5400000" vert="horz"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txPr>
              <a:bodyPr rot="-5400000" vert="horz"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Лист1!$B$2:$B$24</c:f>
              <c:numCache>
                <c:formatCode>General</c:formatCode>
                <c:ptCount val="23"/>
                <c:pt idx="8" formatCode="0.00%">
                  <c:v>1</c:v>
                </c:pt>
                <c:pt idx="9" formatCode="0.00%">
                  <c:v>1</c:v>
                </c:pt>
                <c:pt idx="10" formatCode="0.00%">
                  <c:v>1</c:v>
                </c:pt>
                <c:pt idx="12" formatCode="0.00%">
                  <c:v>1</c:v>
                </c:pt>
                <c:pt idx="13" formatCode="0.00%">
                  <c:v>1</c:v>
                </c:pt>
                <c:pt idx="14" formatCode="0.00%">
                  <c:v>1</c:v>
                </c:pt>
                <c:pt idx="16" formatCode="0.00%">
                  <c:v>1</c:v>
                </c:pt>
                <c:pt idx="20" formatCode="0.00%">
                  <c:v>1</c:v>
                </c:pt>
                <c:pt idx="21" formatCode="0.00%">
                  <c:v>1</c:v>
                </c:pt>
                <c:pt idx="22" formatCode="0.00%">
                  <c:v>1.0707270952131647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Лист1!$A$2:$A$24</c:f>
              <c:strCache>
                <c:ptCount val="23"/>
                <c:pt idx="0">
                  <c:v>поселок Левашово</c:v>
                </c:pt>
                <c:pt idx="1">
                  <c:v>поселок Парголово</c:v>
                </c:pt>
                <c:pt idx="2">
                  <c:v>поселок Металлострой</c:v>
                </c:pt>
                <c:pt idx="3">
                  <c:v>поселок Петро-Славянка</c:v>
                </c:pt>
                <c:pt idx="4">
                  <c:v>поселок Понтонный</c:v>
                </c:pt>
                <c:pt idx="5">
                  <c:v>поселок Саперный</c:v>
                </c:pt>
                <c:pt idx="6">
                  <c:v>поселок Усть-Ижора</c:v>
                </c:pt>
                <c:pt idx="7">
                  <c:v>поселок Белоостров</c:v>
                </c:pt>
                <c:pt idx="8">
                  <c:v>поселок Комарово</c:v>
                </c:pt>
                <c:pt idx="9">
                  <c:v>поселок Молодежное</c:v>
                </c:pt>
                <c:pt idx="10">
                  <c:v>поселок Песочный</c:v>
                </c:pt>
                <c:pt idx="11">
                  <c:v>поселок Репино</c:v>
                </c:pt>
                <c:pt idx="12">
                  <c:v>поселок Серово</c:v>
                </c:pt>
                <c:pt idx="13">
                  <c:v>поселок Смолячково</c:v>
                </c:pt>
                <c:pt idx="14">
                  <c:v>поселок Солнечное</c:v>
                </c:pt>
                <c:pt idx="15">
                  <c:v>поселок Ушково</c:v>
                </c:pt>
                <c:pt idx="16">
                  <c:v>поселок Стрельна</c:v>
                </c:pt>
                <c:pt idx="17">
                  <c:v>поселок Лисий Нос</c:v>
                </c:pt>
                <c:pt idx="18">
                  <c:v>поселок Александровская</c:v>
                </c:pt>
                <c:pt idx="19">
                  <c:v>поселок Тярлево</c:v>
                </c:pt>
                <c:pt idx="20">
                  <c:v>поселок Шушары</c:v>
                </c:pt>
                <c:pt idx="21">
                  <c:v>Средний показатель по группе</c:v>
                </c:pt>
                <c:pt idx="22">
                  <c:v>Средний показатель по городу Санкт-Петербург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170930560"/>
        <c:axId val="170932096"/>
      </c:barChart>
      <c:catAx>
        <c:axId val="170930560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900" b="1" i="1"/>
            </a:pPr>
            <a:endParaRPr lang="ru-RU"/>
          </a:p>
        </c:txPr>
        <c:crossAx val="170932096"/>
        <c:crosses val="autoZero"/>
        <c:auto val="1"/>
        <c:lblAlgn val="ctr"/>
        <c:lblOffset val="100"/>
        <c:noMultiLvlLbl val="0"/>
      </c:catAx>
      <c:valAx>
        <c:axId val="170932096"/>
        <c:scaling>
          <c:orientation val="minMax"/>
        </c:scaling>
        <c:delete val="0"/>
        <c:axPos val="l"/>
        <c:majorGridlines>
          <c:spPr>
            <a:ln w="3175"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7093056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1E26D1-B8E5-4E01-8452-974A7EF5D181}" type="doc">
      <dgm:prSet loTypeId="urn:microsoft.com/office/officeart/2005/8/layout/vList5" loCatId="list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2A18E6C3-400E-4409-B1CF-1B14DDA20AB8}">
      <dgm:prSet custT="1"/>
      <dgm:spPr/>
      <dgm:t>
        <a:bodyPr/>
        <a:lstStyle/>
        <a:p>
          <a:pPr rtl="0"/>
          <a:r>
            <a:rPr lang="ru-RU" sz="2400" dirty="0" smtClean="0"/>
            <a:t>1 группа</a:t>
          </a:r>
          <a:endParaRPr lang="en-US" sz="2400" dirty="0"/>
        </a:p>
      </dgm:t>
    </dgm:pt>
    <dgm:pt modelId="{B57FF56E-3658-4779-83C9-5456F60E3D57}" type="parTrans" cxnId="{15A43BF8-B939-4F15-94E2-7F16E2AB3167}">
      <dgm:prSet/>
      <dgm:spPr/>
      <dgm:t>
        <a:bodyPr/>
        <a:lstStyle/>
        <a:p>
          <a:endParaRPr lang="en-US"/>
        </a:p>
      </dgm:t>
    </dgm:pt>
    <dgm:pt modelId="{D854634D-3676-4619-A7A0-26332F8F51EB}" type="sibTrans" cxnId="{15A43BF8-B939-4F15-94E2-7F16E2AB3167}">
      <dgm:prSet/>
      <dgm:spPr/>
      <dgm:t>
        <a:bodyPr/>
        <a:lstStyle/>
        <a:p>
          <a:endParaRPr lang="en-US"/>
        </a:p>
      </dgm:t>
    </dgm:pt>
    <dgm:pt modelId="{64F83539-674A-4450-8989-175102A9B202}">
      <dgm:prSet custT="1"/>
      <dgm:spPr/>
      <dgm:t>
        <a:bodyPr/>
        <a:lstStyle/>
        <a:p>
          <a:pPr rtl="0"/>
          <a:r>
            <a:rPr lang="ru-RU" sz="1400" dirty="0" smtClean="0"/>
            <a:t>Все муниципальные образования, расположенные в границах Адмиралтейского,  Василеостровского, Петроградского и Центрального районов Санкт-Петербурга</a:t>
          </a:r>
          <a:endParaRPr lang="en-US" sz="1400" dirty="0"/>
        </a:p>
      </dgm:t>
    </dgm:pt>
    <dgm:pt modelId="{55F245B9-C763-4947-B05A-E738636A83B1}" type="parTrans" cxnId="{E0C33920-25A4-4BAC-913B-A3A8CDF9E832}">
      <dgm:prSet/>
      <dgm:spPr/>
      <dgm:t>
        <a:bodyPr/>
        <a:lstStyle/>
        <a:p>
          <a:endParaRPr lang="en-US"/>
        </a:p>
      </dgm:t>
    </dgm:pt>
    <dgm:pt modelId="{0A817C41-97F7-4113-A8F2-61A71809D6C0}" type="sibTrans" cxnId="{E0C33920-25A4-4BAC-913B-A3A8CDF9E832}">
      <dgm:prSet/>
      <dgm:spPr/>
      <dgm:t>
        <a:bodyPr/>
        <a:lstStyle/>
        <a:p>
          <a:endParaRPr lang="en-US"/>
        </a:p>
      </dgm:t>
    </dgm:pt>
    <dgm:pt modelId="{053677BD-242D-4DF7-AFDD-DFE21F71F395}">
      <dgm:prSet custT="1"/>
      <dgm:spPr/>
      <dgm:t>
        <a:bodyPr/>
        <a:lstStyle/>
        <a:p>
          <a:pPr rtl="0"/>
          <a:r>
            <a:rPr lang="ru-RU" sz="2400" dirty="0" smtClean="0"/>
            <a:t>2 группа</a:t>
          </a:r>
          <a:endParaRPr lang="en-US" sz="2400" dirty="0"/>
        </a:p>
      </dgm:t>
    </dgm:pt>
    <dgm:pt modelId="{CA0C9855-DAAA-4988-B82F-EA9566BE7BCF}" type="parTrans" cxnId="{AED01DA3-6EBA-470B-BD25-BD16F8BC4D79}">
      <dgm:prSet/>
      <dgm:spPr/>
      <dgm:t>
        <a:bodyPr/>
        <a:lstStyle/>
        <a:p>
          <a:endParaRPr lang="en-US"/>
        </a:p>
      </dgm:t>
    </dgm:pt>
    <dgm:pt modelId="{B5718AFB-D64E-406F-A968-8FE19D5326C1}" type="sibTrans" cxnId="{AED01DA3-6EBA-470B-BD25-BD16F8BC4D79}">
      <dgm:prSet/>
      <dgm:spPr/>
      <dgm:t>
        <a:bodyPr/>
        <a:lstStyle/>
        <a:p>
          <a:endParaRPr lang="en-US"/>
        </a:p>
      </dgm:t>
    </dgm:pt>
    <dgm:pt modelId="{EB78F79F-7BDB-4C71-9265-E131AA5F1355}">
      <dgm:prSet custT="1"/>
      <dgm:spPr/>
      <dgm:t>
        <a:bodyPr/>
        <a:lstStyle/>
        <a:p>
          <a:pPr rtl="0"/>
          <a:r>
            <a:rPr lang="ru-RU" sz="1400" dirty="0" smtClean="0"/>
            <a:t>Муниципальные образования, расположенные в границах Выборгского, Калининского и Приморского районов                Санкт-Петербурга, за исключением муниципальных образований посёлков</a:t>
          </a:r>
          <a:endParaRPr lang="en-US" sz="1400" dirty="0"/>
        </a:p>
      </dgm:t>
    </dgm:pt>
    <dgm:pt modelId="{C750F8E8-21A0-437B-933B-9909C364E0E3}" type="parTrans" cxnId="{CFDA1C1A-BD68-43CD-8690-49B0BD44FC6C}">
      <dgm:prSet/>
      <dgm:spPr/>
      <dgm:t>
        <a:bodyPr/>
        <a:lstStyle/>
        <a:p>
          <a:endParaRPr lang="en-US"/>
        </a:p>
      </dgm:t>
    </dgm:pt>
    <dgm:pt modelId="{73FF428A-F8AF-4AAD-9289-697D5121D8DF}" type="sibTrans" cxnId="{CFDA1C1A-BD68-43CD-8690-49B0BD44FC6C}">
      <dgm:prSet/>
      <dgm:spPr/>
      <dgm:t>
        <a:bodyPr/>
        <a:lstStyle/>
        <a:p>
          <a:endParaRPr lang="en-US"/>
        </a:p>
      </dgm:t>
    </dgm:pt>
    <dgm:pt modelId="{C439EDEB-1623-4358-8AA0-E4D84FFD29E5}">
      <dgm:prSet custT="1"/>
      <dgm:spPr/>
      <dgm:t>
        <a:bodyPr/>
        <a:lstStyle/>
        <a:p>
          <a:pPr rtl="0"/>
          <a:r>
            <a:rPr lang="ru-RU" sz="2400" smtClean="0"/>
            <a:t>3 группа</a:t>
          </a:r>
          <a:endParaRPr lang="en-US" sz="2400"/>
        </a:p>
      </dgm:t>
    </dgm:pt>
    <dgm:pt modelId="{62464A3F-9222-481B-B374-A62304C7E487}" type="parTrans" cxnId="{4577C1CD-B13D-4051-B2FE-77FB1C665354}">
      <dgm:prSet/>
      <dgm:spPr/>
      <dgm:t>
        <a:bodyPr/>
        <a:lstStyle/>
        <a:p>
          <a:endParaRPr lang="en-US"/>
        </a:p>
      </dgm:t>
    </dgm:pt>
    <dgm:pt modelId="{3F6269E6-360D-4C09-A6C6-B2B9BFAD5164}" type="sibTrans" cxnId="{4577C1CD-B13D-4051-B2FE-77FB1C665354}">
      <dgm:prSet/>
      <dgm:spPr/>
      <dgm:t>
        <a:bodyPr/>
        <a:lstStyle/>
        <a:p>
          <a:endParaRPr lang="en-US"/>
        </a:p>
      </dgm:t>
    </dgm:pt>
    <dgm:pt modelId="{091BA96C-0DC9-457F-9EBA-1A9198024CD3}">
      <dgm:prSet custT="1"/>
      <dgm:spPr/>
      <dgm:t>
        <a:bodyPr/>
        <a:lstStyle/>
        <a:p>
          <a:pPr rtl="0"/>
          <a:r>
            <a:rPr lang="ru-RU" sz="1400" dirty="0" smtClean="0"/>
            <a:t>Все муниципальные образования,  расположенные в границах Невского и Фрунзенского районов Санкт-Петербурга</a:t>
          </a:r>
          <a:endParaRPr lang="en-US" sz="1400" dirty="0"/>
        </a:p>
      </dgm:t>
    </dgm:pt>
    <dgm:pt modelId="{79A467A9-24F3-41EA-86AC-2E89284791C1}" type="parTrans" cxnId="{1F7491A6-6AD7-4EFA-83E4-3346668E975D}">
      <dgm:prSet/>
      <dgm:spPr/>
      <dgm:t>
        <a:bodyPr/>
        <a:lstStyle/>
        <a:p>
          <a:endParaRPr lang="en-US"/>
        </a:p>
      </dgm:t>
    </dgm:pt>
    <dgm:pt modelId="{B9957CC0-CFFE-4DB5-887F-5EE24D91FD8D}" type="sibTrans" cxnId="{1F7491A6-6AD7-4EFA-83E4-3346668E975D}">
      <dgm:prSet/>
      <dgm:spPr/>
      <dgm:t>
        <a:bodyPr/>
        <a:lstStyle/>
        <a:p>
          <a:endParaRPr lang="en-US"/>
        </a:p>
      </dgm:t>
    </dgm:pt>
    <dgm:pt modelId="{EE098B58-5827-4347-8A12-931A76F25D16}">
      <dgm:prSet custT="1"/>
      <dgm:spPr/>
      <dgm:t>
        <a:bodyPr/>
        <a:lstStyle/>
        <a:p>
          <a:pPr rtl="0"/>
          <a:r>
            <a:rPr lang="ru-RU" sz="2400" smtClean="0"/>
            <a:t>4 группа</a:t>
          </a:r>
          <a:endParaRPr lang="en-US" sz="2400"/>
        </a:p>
      </dgm:t>
    </dgm:pt>
    <dgm:pt modelId="{7C90D93C-B1A7-4463-AFB5-55694F5D59D8}" type="parTrans" cxnId="{FAC7BB6C-C616-4321-88F8-9849C0F68651}">
      <dgm:prSet/>
      <dgm:spPr/>
      <dgm:t>
        <a:bodyPr/>
        <a:lstStyle/>
        <a:p>
          <a:endParaRPr lang="en-US"/>
        </a:p>
      </dgm:t>
    </dgm:pt>
    <dgm:pt modelId="{7AC25CB8-5D09-4EF6-8E41-08ED874C8ED8}" type="sibTrans" cxnId="{FAC7BB6C-C616-4321-88F8-9849C0F68651}">
      <dgm:prSet/>
      <dgm:spPr/>
      <dgm:t>
        <a:bodyPr/>
        <a:lstStyle/>
        <a:p>
          <a:endParaRPr lang="en-US"/>
        </a:p>
      </dgm:t>
    </dgm:pt>
    <dgm:pt modelId="{F2993F77-471C-4E98-ADE5-3059CB599890}">
      <dgm:prSet custT="1"/>
      <dgm:spPr/>
      <dgm:t>
        <a:bodyPr/>
        <a:lstStyle/>
        <a:p>
          <a:pPr rtl="0"/>
          <a:r>
            <a:rPr lang="ru-RU" sz="1400" dirty="0" smtClean="0"/>
            <a:t>Муниципальные образования,  расположенные в границах Кировского, Красногвардейского,  Красносельского и Московского районов Санкт-Петербурга, за исключением муниципальных образований посёлков и городов</a:t>
          </a:r>
          <a:endParaRPr lang="en-US" sz="1400" dirty="0"/>
        </a:p>
      </dgm:t>
    </dgm:pt>
    <dgm:pt modelId="{CC0C12A3-5288-4BE2-ABF7-E592A5DA9C9C}" type="parTrans" cxnId="{A6022F1A-B44E-400A-8B5D-A3401F56661E}">
      <dgm:prSet/>
      <dgm:spPr/>
      <dgm:t>
        <a:bodyPr/>
        <a:lstStyle/>
        <a:p>
          <a:endParaRPr lang="en-US"/>
        </a:p>
      </dgm:t>
    </dgm:pt>
    <dgm:pt modelId="{0CECF891-CB39-4740-9865-036629DC785C}" type="sibTrans" cxnId="{A6022F1A-B44E-400A-8B5D-A3401F56661E}">
      <dgm:prSet/>
      <dgm:spPr/>
      <dgm:t>
        <a:bodyPr/>
        <a:lstStyle/>
        <a:p>
          <a:endParaRPr lang="en-US"/>
        </a:p>
      </dgm:t>
    </dgm:pt>
    <dgm:pt modelId="{95C9A5AB-7F89-4E48-B0CB-5432879AD200}">
      <dgm:prSet custT="1"/>
      <dgm:spPr/>
      <dgm:t>
        <a:bodyPr/>
        <a:lstStyle/>
        <a:p>
          <a:pPr rtl="0"/>
          <a:r>
            <a:rPr lang="ru-RU" sz="2400" smtClean="0"/>
            <a:t>5 группа</a:t>
          </a:r>
          <a:endParaRPr lang="en-US" sz="2400"/>
        </a:p>
      </dgm:t>
    </dgm:pt>
    <dgm:pt modelId="{D8F49314-BDCE-4394-BD2A-8DEC5A752CB4}" type="parTrans" cxnId="{94AE9069-2100-4D8E-BFE6-29CA523AA05C}">
      <dgm:prSet/>
      <dgm:spPr/>
      <dgm:t>
        <a:bodyPr/>
        <a:lstStyle/>
        <a:p>
          <a:endParaRPr lang="en-US"/>
        </a:p>
      </dgm:t>
    </dgm:pt>
    <dgm:pt modelId="{600341B5-CA8A-4B10-9A4F-E36BC21410B6}" type="sibTrans" cxnId="{94AE9069-2100-4D8E-BFE6-29CA523AA05C}">
      <dgm:prSet/>
      <dgm:spPr/>
      <dgm:t>
        <a:bodyPr/>
        <a:lstStyle/>
        <a:p>
          <a:endParaRPr lang="en-US"/>
        </a:p>
      </dgm:t>
    </dgm:pt>
    <dgm:pt modelId="{D6E36A19-C886-4CD1-87CA-B0D59CFFA8D2}">
      <dgm:prSet custT="1"/>
      <dgm:spPr/>
      <dgm:t>
        <a:bodyPr/>
        <a:lstStyle/>
        <a:p>
          <a:pPr rtl="0"/>
          <a:r>
            <a:rPr lang="ru-RU" sz="1400" dirty="0" smtClean="0"/>
            <a:t>Муниципальные образования городов,  расположенные в границах  </a:t>
          </a:r>
          <a:r>
            <a:rPr lang="ru-RU" sz="1400" dirty="0" err="1" smtClean="0"/>
            <a:t>Колпинского</a:t>
          </a:r>
          <a:r>
            <a:rPr lang="ru-RU" sz="1400" dirty="0" smtClean="0"/>
            <a:t>, Красносельского, Кронштадтского, Курортного, </a:t>
          </a:r>
          <a:r>
            <a:rPr lang="ru-RU" sz="1400" dirty="0" err="1" smtClean="0"/>
            <a:t>Петродворцового</a:t>
          </a:r>
          <a:r>
            <a:rPr lang="ru-RU" sz="1400" dirty="0" smtClean="0"/>
            <a:t> и Пушкинского районов            Санкт-Петербурга</a:t>
          </a:r>
          <a:endParaRPr lang="en-US" sz="1400" dirty="0"/>
        </a:p>
      </dgm:t>
    </dgm:pt>
    <dgm:pt modelId="{6C40F85C-75D6-4F8E-B7A4-C42D2DC1745F}" type="parTrans" cxnId="{6FFDB30C-07A9-431C-B0C4-414B98414498}">
      <dgm:prSet/>
      <dgm:spPr/>
      <dgm:t>
        <a:bodyPr/>
        <a:lstStyle/>
        <a:p>
          <a:endParaRPr lang="en-US"/>
        </a:p>
      </dgm:t>
    </dgm:pt>
    <dgm:pt modelId="{EAF58524-AF69-4785-9A8A-B5FCB6A2B985}" type="sibTrans" cxnId="{6FFDB30C-07A9-431C-B0C4-414B98414498}">
      <dgm:prSet/>
      <dgm:spPr/>
      <dgm:t>
        <a:bodyPr/>
        <a:lstStyle/>
        <a:p>
          <a:endParaRPr lang="en-US"/>
        </a:p>
      </dgm:t>
    </dgm:pt>
    <dgm:pt modelId="{0E9E2275-7B9D-467C-A238-C6CDFA45B2F1}">
      <dgm:prSet custT="1"/>
      <dgm:spPr/>
      <dgm:t>
        <a:bodyPr/>
        <a:lstStyle/>
        <a:p>
          <a:pPr rtl="0"/>
          <a:r>
            <a:rPr lang="ru-RU" sz="2400" smtClean="0"/>
            <a:t>6 группа</a:t>
          </a:r>
          <a:endParaRPr lang="en-US" sz="2400"/>
        </a:p>
      </dgm:t>
    </dgm:pt>
    <dgm:pt modelId="{C3E05364-8E75-483D-9B0B-4F55FE8BEB05}" type="parTrans" cxnId="{3D23404F-D0F2-4850-8EB4-9FF294241BAC}">
      <dgm:prSet/>
      <dgm:spPr/>
      <dgm:t>
        <a:bodyPr/>
        <a:lstStyle/>
        <a:p>
          <a:endParaRPr lang="en-US"/>
        </a:p>
      </dgm:t>
    </dgm:pt>
    <dgm:pt modelId="{93162DF7-7A24-4C20-9325-C246FE100DF6}" type="sibTrans" cxnId="{3D23404F-D0F2-4850-8EB4-9FF294241BAC}">
      <dgm:prSet/>
      <dgm:spPr/>
      <dgm:t>
        <a:bodyPr/>
        <a:lstStyle/>
        <a:p>
          <a:endParaRPr lang="en-US"/>
        </a:p>
      </dgm:t>
    </dgm:pt>
    <dgm:pt modelId="{60B3ED16-3537-40F2-9D54-DA367C54C60D}">
      <dgm:prSet custT="1"/>
      <dgm:spPr/>
      <dgm:t>
        <a:bodyPr/>
        <a:lstStyle/>
        <a:p>
          <a:pPr rtl="0"/>
          <a:r>
            <a:rPr lang="ru-RU" sz="1400" dirty="0" smtClean="0"/>
            <a:t>Муниципальные образования посёлков,  расположенные в границах Выборгского, Колпинского, Курортного, Петродворцового, Приморского и Пушкинского районов        Санкт-Петербурга</a:t>
          </a:r>
          <a:endParaRPr lang="en-US" sz="1400" dirty="0"/>
        </a:p>
      </dgm:t>
    </dgm:pt>
    <dgm:pt modelId="{E18BA8AC-BAAE-49DF-9FBB-7D988D6B42E4}" type="parTrans" cxnId="{E087A55A-658D-4ACF-8DC1-4740D46DEEAA}">
      <dgm:prSet/>
      <dgm:spPr/>
      <dgm:t>
        <a:bodyPr/>
        <a:lstStyle/>
        <a:p>
          <a:endParaRPr lang="en-US"/>
        </a:p>
      </dgm:t>
    </dgm:pt>
    <dgm:pt modelId="{A7A6252F-EF05-432A-A21E-E50FD71DDFB7}" type="sibTrans" cxnId="{E087A55A-658D-4ACF-8DC1-4740D46DEEAA}">
      <dgm:prSet/>
      <dgm:spPr/>
      <dgm:t>
        <a:bodyPr/>
        <a:lstStyle/>
        <a:p>
          <a:endParaRPr lang="en-US"/>
        </a:p>
      </dgm:t>
    </dgm:pt>
    <dgm:pt modelId="{2ED8BA63-2B67-4109-9DD5-4360707F05CD}" type="pres">
      <dgm:prSet presAssocID="{CE1E26D1-B8E5-4E01-8452-974A7EF5D1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9E80EA-95E4-4ECB-86E1-DA279A9333C9}" type="pres">
      <dgm:prSet presAssocID="{2A18E6C3-400E-4409-B1CF-1B14DDA20AB8}" presName="linNode" presStyleCnt="0"/>
      <dgm:spPr/>
    </dgm:pt>
    <dgm:pt modelId="{B4AE2ECD-5AD8-4F2C-803F-EB8F25F4AC57}" type="pres">
      <dgm:prSet presAssocID="{2A18E6C3-400E-4409-B1CF-1B14DDA20AB8}" presName="parentText" presStyleLbl="node1" presStyleIdx="0" presStyleCnt="6" custScaleX="6878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5BD1C6-851C-4969-993D-7609D33FB352}" type="pres">
      <dgm:prSet presAssocID="{2A18E6C3-400E-4409-B1CF-1B14DDA20AB8}" presName="descendantText" presStyleLbl="alignAccFollowNode1" presStyleIdx="0" presStyleCnt="6" custScaleX="114477" custScaleY="990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D785C2-5167-4412-97B9-A531F133B510}" type="pres">
      <dgm:prSet presAssocID="{D854634D-3676-4619-A7A0-26332F8F51EB}" presName="sp" presStyleCnt="0"/>
      <dgm:spPr/>
    </dgm:pt>
    <dgm:pt modelId="{1F10DD29-0183-40AC-922F-51780242A3EA}" type="pres">
      <dgm:prSet presAssocID="{053677BD-242D-4DF7-AFDD-DFE21F71F395}" presName="linNode" presStyleCnt="0"/>
      <dgm:spPr/>
    </dgm:pt>
    <dgm:pt modelId="{69AEC45D-26C2-4629-94F9-1810B8584B90}" type="pres">
      <dgm:prSet presAssocID="{053677BD-242D-4DF7-AFDD-DFE21F71F395}" presName="parentText" presStyleLbl="node1" presStyleIdx="1" presStyleCnt="6" custScaleX="6878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305B7D-3456-4ADD-B68F-A74EFEFD1818}" type="pres">
      <dgm:prSet presAssocID="{053677BD-242D-4DF7-AFDD-DFE21F71F395}" presName="descendantText" presStyleLbl="alignAccFollowNode1" presStyleIdx="1" presStyleCnt="6" custScaleX="114477" custScaleY="1455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498DF5-4C05-4ECF-B3E2-823A51C11A58}" type="pres">
      <dgm:prSet presAssocID="{B5718AFB-D64E-406F-A968-8FE19D5326C1}" presName="sp" presStyleCnt="0"/>
      <dgm:spPr/>
    </dgm:pt>
    <dgm:pt modelId="{0DAE714A-D755-422D-9F42-13EAD2AD2B56}" type="pres">
      <dgm:prSet presAssocID="{C439EDEB-1623-4358-8AA0-E4D84FFD29E5}" presName="linNode" presStyleCnt="0"/>
      <dgm:spPr/>
    </dgm:pt>
    <dgm:pt modelId="{F19E40CB-5478-4ED5-95F8-E72B7893D74E}" type="pres">
      <dgm:prSet presAssocID="{C439EDEB-1623-4358-8AA0-E4D84FFD29E5}" presName="parentText" presStyleLbl="node1" presStyleIdx="2" presStyleCnt="6" custScaleX="6878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A97759-A79B-44A6-938B-E3E637BAA9D6}" type="pres">
      <dgm:prSet presAssocID="{C439EDEB-1623-4358-8AA0-E4D84FFD29E5}" presName="descendantText" presStyleLbl="alignAccFollowNode1" presStyleIdx="2" presStyleCnt="6" custScaleX="114477" custScaleY="990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0CF599-4C4F-4767-8A8C-CD0D2DF48C14}" type="pres">
      <dgm:prSet presAssocID="{3F6269E6-360D-4C09-A6C6-B2B9BFAD5164}" presName="sp" presStyleCnt="0"/>
      <dgm:spPr/>
    </dgm:pt>
    <dgm:pt modelId="{722A4CF8-80F5-4108-B0D4-D73D2BC399C3}" type="pres">
      <dgm:prSet presAssocID="{EE098B58-5827-4347-8A12-931A76F25D16}" presName="linNode" presStyleCnt="0"/>
      <dgm:spPr/>
    </dgm:pt>
    <dgm:pt modelId="{3D7500D6-1DD5-48F2-9450-3D28DEF8C97C}" type="pres">
      <dgm:prSet presAssocID="{EE098B58-5827-4347-8A12-931A76F25D16}" presName="parentText" presStyleLbl="node1" presStyleIdx="3" presStyleCnt="6" custScaleX="6878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FA1236-FF99-4981-B139-937F3902D4DE}" type="pres">
      <dgm:prSet presAssocID="{EE098B58-5827-4347-8A12-931A76F25D16}" presName="descendantText" presStyleLbl="alignAccFollowNode1" presStyleIdx="3" presStyleCnt="6" custScaleX="114477" custScaleY="1691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34961A-5F53-4D5D-B8BD-44695050D765}" type="pres">
      <dgm:prSet presAssocID="{7AC25CB8-5D09-4EF6-8E41-08ED874C8ED8}" presName="sp" presStyleCnt="0"/>
      <dgm:spPr/>
    </dgm:pt>
    <dgm:pt modelId="{DF46D524-0079-463D-BD6C-A0CE59796F73}" type="pres">
      <dgm:prSet presAssocID="{95C9A5AB-7F89-4E48-B0CB-5432879AD200}" presName="linNode" presStyleCnt="0"/>
      <dgm:spPr/>
    </dgm:pt>
    <dgm:pt modelId="{974B2F24-23B6-460A-B8AB-348EA5C13C51}" type="pres">
      <dgm:prSet presAssocID="{95C9A5AB-7F89-4E48-B0CB-5432879AD200}" presName="parentText" presStyleLbl="node1" presStyleIdx="4" presStyleCnt="6" custScaleX="6878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F01AEB-BF17-40DD-A975-3D66BBCFB49B}" type="pres">
      <dgm:prSet presAssocID="{95C9A5AB-7F89-4E48-B0CB-5432879AD200}" presName="descendantText" presStyleLbl="alignAccFollowNode1" presStyleIdx="4" presStyleCnt="6" custScaleX="114477" custScaleY="1302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C4FC04-4294-4E57-8FA8-9C498286A39E}" type="pres">
      <dgm:prSet presAssocID="{600341B5-CA8A-4B10-9A4F-E36BC21410B6}" presName="sp" presStyleCnt="0"/>
      <dgm:spPr/>
    </dgm:pt>
    <dgm:pt modelId="{DA2DC7DC-4D67-42F2-BFCB-72457514C4F7}" type="pres">
      <dgm:prSet presAssocID="{0E9E2275-7B9D-467C-A238-C6CDFA45B2F1}" presName="linNode" presStyleCnt="0"/>
      <dgm:spPr/>
    </dgm:pt>
    <dgm:pt modelId="{40A946B9-059C-4D4C-84B6-F54751CAE76C}" type="pres">
      <dgm:prSet presAssocID="{0E9E2275-7B9D-467C-A238-C6CDFA45B2F1}" presName="parentText" presStyleLbl="node1" presStyleIdx="5" presStyleCnt="6" custScaleX="6878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DA0A35-FAA2-41E8-9BF9-808B1B8FF4C9}" type="pres">
      <dgm:prSet presAssocID="{0E9E2275-7B9D-467C-A238-C6CDFA45B2F1}" presName="descendantText" presStyleLbl="alignAccFollowNode1" presStyleIdx="5" presStyleCnt="6" custScaleX="114477" custScaleY="1546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50C5445-5B21-4D12-96FA-C87836B58559}" type="presOf" srcId="{EE098B58-5827-4347-8A12-931A76F25D16}" destId="{3D7500D6-1DD5-48F2-9450-3D28DEF8C97C}" srcOrd="0" destOrd="0" presId="urn:microsoft.com/office/officeart/2005/8/layout/vList5"/>
    <dgm:cxn modelId="{4577C1CD-B13D-4051-B2FE-77FB1C665354}" srcId="{CE1E26D1-B8E5-4E01-8452-974A7EF5D181}" destId="{C439EDEB-1623-4358-8AA0-E4D84FFD29E5}" srcOrd="2" destOrd="0" parTransId="{62464A3F-9222-481B-B374-A62304C7E487}" sibTransId="{3F6269E6-360D-4C09-A6C6-B2B9BFAD5164}"/>
    <dgm:cxn modelId="{878C5F18-F041-41FA-8BAB-D53B8E79737E}" type="presOf" srcId="{64F83539-674A-4450-8989-175102A9B202}" destId="{645BD1C6-851C-4969-993D-7609D33FB352}" srcOrd="0" destOrd="0" presId="urn:microsoft.com/office/officeart/2005/8/layout/vList5"/>
    <dgm:cxn modelId="{DF84787B-749A-46E5-B4C4-67C7E806F502}" type="presOf" srcId="{0E9E2275-7B9D-467C-A238-C6CDFA45B2F1}" destId="{40A946B9-059C-4D4C-84B6-F54751CAE76C}" srcOrd="0" destOrd="0" presId="urn:microsoft.com/office/officeart/2005/8/layout/vList5"/>
    <dgm:cxn modelId="{CFDA1C1A-BD68-43CD-8690-49B0BD44FC6C}" srcId="{053677BD-242D-4DF7-AFDD-DFE21F71F395}" destId="{EB78F79F-7BDB-4C71-9265-E131AA5F1355}" srcOrd="0" destOrd="0" parTransId="{C750F8E8-21A0-437B-933B-9909C364E0E3}" sibTransId="{73FF428A-F8AF-4AAD-9289-697D5121D8DF}"/>
    <dgm:cxn modelId="{0A879E4A-D198-42EE-ACE1-FC6F58A7E6BB}" type="presOf" srcId="{2A18E6C3-400E-4409-B1CF-1B14DDA20AB8}" destId="{B4AE2ECD-5AD8-4F2C-803F-EB8F25F4AC57}" srcOrd="0" destOrd="0" presId="urn:microsoft.com/office/officeart/2005/8/layout/vList5"/>
    <dgm:cxn modelId="{FDC706D5-C89F-4BDC-8625-1DF097AB31D1}" type="presOf" srcId="{95C9A5AB-7F89-4E48-B0CB-5432879AD200}" destId="{974B2F24-23B6-460A-B8AB-348EA5C13C51}" srcOrd="0" destOrd="0" presId="urn:microsoft.com/office/officeart/2005/8/layout/vList5"/>
    <dgm:cxn modelId="{1F7491A6-6AD7-4EFA-83E4-3346668E975D}" srcId="{C439EDEB-1623-4358-8AA0-E4D84FFD29E5}" destId="{091BA96C-0DC9-457F-9EBA-1A9198024CD3}" srcOrd="0" destOrd="0" parTransId="{79A467A9-24F3-41EA-86AC-2E89284791C1}" sibTransId="{B9957CC0-CFFE-4DB5-887F-5EE24D91FD8D}"/>
    <dgm:cxn modelId="{C2D150C3-4379-49FE-B013-902C924D6BAE}" type="presOf" srcId="{60B3ED16-3537-40F2-9D54-DA367C54C60D}" destId="{F9DA0A35-FAA2-41E8-9BF9-808B1B8FF4C9}" srcOrd="0" destOrd="0" presId="urn:microsoft.com/office/officeart/2005/8/layout/vList5"/>
    <dgm:cxn modelId="{E087A55A-658D-4ACF-8DC1-4740D46DEEAA}" srcId="{0E9E2275-7B9D-467C-A238-C6CDFA45B2F1}" destId="{60B3ED16-3537-40F2-9D54-DA367C54C60D}" srcOrd="0" destOrd="0" parTransId="{E18BA8AC-BAAE-49DF-9FBB-7D988D6B42E4}" sibTransId="{A7A6252F-EF05-432A-A21E-E50FD71DDFB7}"/>
    <dgm:cxn modelId="{47668A3F-97BD-4CB2-9E09-15B5170EDC88}" type="presOf" srcId="{F2993F77-471C-4E98-ADE5-3059CB599890}" destId="{C6FA1236-FF99-4981-B139-937F3902D4DE}" srcOrd="0" destOrd="0" presId="urn:microsoft.com/office/officeart/2005/8/layout/vList5"/>
    <dgm:cxn modelId="{15A43BF8-B939-4F15-94E2-7F16E2AB3167}" srcId="{CE1E26D1-B8E5-4E01-8452-974A7EF5D181}" destId="{2A18E6C3-400E-4409-B1CF-1B14DDA20AB8}" srcOrd="0" destOrd="0" parTransId="{B57FF56E-3658-4779-83C9-5456F60E3D57}" sibTransId="{D854634D-3676-4619-A7A0-26332F8F51EB}"/>
    <dgm:cxn modelId="{94AE9069-2100-4D8E-BFE6-29CA523AA05C}" srcId="{CE1E26D1-B8E5-4E01-8452-974A7EF5D181}" destId="{95C9A5AB-7F89-4E48-B0CB-5432879AD200}" srcOrd="4" destOrd="0" parTransId="{D8F49314-BDCE-4394-BD2A-8DEC5A752CB4}" sibTransId="{600341B5-CA8A-4B10-9A4F-E36BC21410B6}"/>
    <dgm:cxn modelId="{AED01DA3-6EBA-470B-BD25-BD16F8BC4D79}" srcId="{CE1E26D1-B8E5-4E01-8452-974A7EF5D181}" destId="{053677BD-242D-4DF7-AFDD-DFE21F71F395}" srcOrd="1" destOrd="0" parTransId="{CA0C9855-DAAA-4988-B82F-EA9566BE7BCF}" sibTransId="{B5718AFB-D64E-406F-A968-8FE19D5326C1}"/>
    <dgm:cxn modelId="{1DAFA711-2500-4203-BC85-37FB6B676DB3}" type="presOf" srcId="{053677BD-242D-4DF7-AFDD-DFE21F71F395}" destId="{69AEC45D-26C2-4629-94F9-1810B8584B90}" srcOrd="0" destOrd="0" presId="urn:microsoft.com/office/officeart/2005/8/layout/vList5"/>
    <dgm:cxn modelId="{C2C5B16C-EABF-427A-927C-89666E7BC381}" type="presOf" srcId="{091BA96C-0DC9-457F-9EBA-1A9198024CD3}" destId="{E1A97759-A79B-44A6-938B-E3E637BAA9D6}" srcOrd="0" destOrd="0" presId="urn:microsoft.com/office/officeart/2005/8/layout/vList5"/>
    <dgm:cxn modelId="{F99133F7-7CB3-4960-9F69-92DAFC33D19F}" type="presOf" srcId="{D6E36A19-C886-4CD1-87CA-B0D59CFFA8D2}" destId="{69F01AEB-BF17-40DD-A975-3D66BBCFB49B}" srcOrd="0" destOrd="0" presId="urn:microsoft.com/office/officeart/2005/8/layout/vList5"/>
    <dgm:cxn modelId="{E0C33920-25A4-4BAC-913B-A3A8CDF9E832}" srcId="{2A18E6C3-400E-4409-B1CF-1B14DDA20AB8}" destId="{64F83539-674A-4450-8989-175102A9B202}" srcOrd="0" destOrd="0" parTransId="{55F245B9-C763-4947-B05A-E738636A83B1}" sibTransId="{0A817C41-97F7-4113-A8F2-61A71809D6C0}"/>
    <dgm:cxn modelId="{A6022F1A-B44E-400A-8B5D-A3401F56661E}" srcId="{EE098B58-5827-4347-8A12-931A76F25D16}" destId="{F2993F77-471C-4E98-ADE5-3059CB599890}" srcOrd="0" destOrd="0" parTransId="{CC0C12A3-5288-4BE2-ABF7-E592A5DA9C9C}" sibTransId="{0CECF891-CB39-4740-9865-036629DC785C}"/>
    <dgm:cxn modelId="{3D23404F-D0F2-4850-8EB4-9FF294241BAC}" srcId="{CE1E26D1-B8E5-4E01-8452-974A7EF5D181}" destId="{0E9E2275-7B9D-467C-A238-C6CDFA45B2F1}" srcOrd="5" destOrd="0" parTransId="{C3E05364-8E75-483D-9B0B-4F55FE8BEB05}" sibTransId="{93162DF7-7A24-4C20-9325-C246FE100DF6}"/>
    <dgm:cxn modelId="{FDA712DF-6B6F-45BF-81CA-81E6AE63D311}" type="presOf" srcId="{C439EDEB-1623-4358-8AA0-E4D84FFD29E5}" destId="{F19E40CB-5478-4ED5-95F8-E72B7893D74E}" srcOrd="0" destOrd="0" presId="urn:microsoft.com/office/officeart/2005/8/layout/vList5"/>
    <dgm:cxn modelId="{B48CC1E2-5467-4234-ADF2-9BA1E1C0DFD6}" type="presOf" srcId="{EB78F79F-7BDB-4C71-9265-E131AA5F1355}" destId="{9B305B7D-3456-4ADD-B68F-A74EFEFD1818}" srcOrd="0" destOrd="0" presId="urn:microsoft.com/office/officeart/2005/8/layout/vList5"/>
    <dgm:cxn modelId="{FAC7BB6C-C616-4321-88F8-9849C0F68651}" srcId="{CE1E26D1-B8E5-4E01-8452-974A7EF5D181}" destId="{EE098B58-5827-4347-8A12-931A76F25D16}" srcOrd="3" destOrd="0" parTransId="{7C90D93C-B1A7-4463-AFB5-55694F5D59D8}" sibTransId="{7AC25CB8-5D09-4EF6-8E41-08ED874C8ED8}"/>
    <dgm:cxn modelId="{6FFDB30C-07A9-431C-B0C4-414B98414498}" srcId="{95C9A5AB-7F89-4E48-B0CB-5432879AD200}" destId="{D6E36A19-C886-4CD1-87CA-B0D59CFFA8D2}" srcOrd="0" destOrd="0" parTransId="{6C40F85C-75D6-4F8E-B7A4-C42D2DC1745F}" sibTransId="{EAF58524-AF69-4785-9A8A-B5FCB6A2B985}"/>
    <dgm:cxn modelId="{9124EE70-D375-4CD9-85EC-282C9CAD350B}" type="presOf" srcId="{CE1E26D1-B8E5-4E01-8452-974A7EF5D181}" destId="{2ED8BA63-2B67-4109-9DD5-4360707F05CD}" srcOrd="0" destOrd="0" presId="urn:microsoft.com/office/officeart/2005/8/layout/vList5"/>
    <dgm:cxn modelId="{50A63326-E68B-46B2-9503-7AAAB3B425BD}" type="presParOf" srcId="{2ED8BA63-2B67-4109-9DD5-4360707F05CD}" destId="{759E80EA-95E4-4ECB-86E1-DA279A9333C9}" srcOrd="0" destOrd="0" presId="urn:microsoft.com/office/officeart/2005/8/layout/vList5"/>
    <dgm:cxn modelId="{F5429772-42D2-4851-AEC0-4B0C5E85F422}" type="presParOf" srcId="{759E80EA-95E4-4ECB-86E1-DA279A9333C9}" destId="{B4AE2ECD-5AD8-4F2C-803F-EB8F25F4AC57}" srcOrd="0" destOrd="0" presId="urn:microsoft.com/office/officeart/2005/8/layout/vList5"/>
    <dgm:cxn modelId="{21566FD3-EE00-4AE6-9432-86BF26BF8ADA}" type="presParOf" srcId="{759E80EA-95E4-4ECB-86E1-DA279A9333C9}" destId="{645BD1C6-851C-4969-993D-7609D33FB352}" srcOrd="1" destOrd="0" presId="urn:microsoft.com/office/officeart/2005/8/layout/vList5"/>
    <dgm:cxn modelId="{3873CDD4-D0D8-498A-8397-08DC14AC09A9}" type="presParOf" srcId="{2ED8BA63-2B67-4109-9DD5-4360707F05CD}" destId="{ABD785C2-5167-4412-97B9-A531F133B510}" srcOrd="1" destOrd="0" presId="urn:microsoft.com/office/officeart/2005/8/layout/vList5"/>
    <dgm:cxn modelId="{CFA5015F-278F-4C75-82FC-096666034DE2}" type="presParOf" srcId="{2ED8BA63-2B67-4109-9DD5-4360707F05CD}" destId="{1F10DD29-0183-40AC-922F-51780242A3EA}" srcOrd="2" destOrd="0" presId="urn:microsoft.com/office/officeart/2005/8/layout/vList5"/>
    <dgm:cxn modelId="{48C9EB0C-CEF1-4042-9432-F65B2E4555AC}" type="presParOf" srcId="{1F10DD29-0183-40AC-922F-51780242A3EA}" destId="{69AEC45D-26C2-4629-94F9-1810B8584B90}" srcOrd="0" destOrd="0" presId="urn:microsoft.com/office/officeart/2005/8/layout/vList5"/>
    <dgm:cxn modelId="{A993A4B2-90CB-4A47-B523-63EBCF49C31D}" type="presParOf" srcId="{1F10DD29-0183-40AC-922F-51780242A3EA}" destId="{9B305B7D-3456-4ADD-B68F-A74EFEFD1818}" srcOrd="1" destOrd="0" presId="urn:microsoft.com/office/officeart/2005/8/layout/vList5"/>
    <dgm:cxn modelId="{29DDD5FC-1F77-4238-ADDA-C8BCEB942F6C}" type="presParOf" srcId="{2ED8BA63-2B67-4109-9DD5-4360707F05CD}" destId="{95498DF5-4C05-4ECF-B3E2-823A51C11A58}" srcOrd="3" destOrd="0" presId="urn:microsoft.com/office/officeart/2005/8/layout/vList5"/>
    <dgm:cxn modelId="{E89DC7AE-ABED-44D7-A67D-7787EE009102}" type="presParOf" srcId="{2ED8BA63-2B67-4109-9DD5-4360707F05CD}" destId="{0DAE714A-D755-422D-9F42-13EAD2AD2B56}" srcOrd="4" destOrd="0" presId="urn:microsoft.com/office/officeart/2005/8/layout/vList5"/>
    <dgm:cxn modelId="{C9935EC8-C441-4E8C-B4B0-9A476CA60D86}" type="presParOf" srcId="{0DAE714A-D755-422D-9F42-13EAD2AD2B56}" destId="{F19E40CB-5478-4ED5-95F8-E72B7893D74E}" srcOrd="0" destOrd="0" presId="urn:microsoft.com/office/officeart/2005/8/layout/vList5"/>
    <dgm:cxn modelId="{1EBE8BA5-53FE-4794-8D7E-4859AAB7A8AB}" type="presParOf" srcId="{0DAE714A-D755-422D-9F42-13EAD2AD2B56}" destId="{E1A97759-A79B-44A6-938B-E3E637BAA9D6}" srcOrd="1" destOrd="0" presId="urn:microsoft.com/office/officeart/2005/8/layout/vList5"/>
    <dgm:cxn modelId="{61AE329E-C22B-4655-96BB-D3EF827DD38D}" type="presParOf" srcId="{2ED8BA63-2B67-4109-9DD5-4360707F05CD}" destId="{420CF599-4C4F-4767-8A8C-CD0D2DF48C14}" srcOrd="5" destOrd="0" presId="urn:microsoft.com/office/officeart/2005/8/layout/vList5"/>
    <dgm:cxn modelId="{393C96D5-9274-4467-B05D-F536F26A6693}" type="presParOf" srcId="{2ED8BA63-2B67-4109-9DD5-4360707F05CD}" destId="{722A4CF8-80F5-4108-B0D4-D73D2BC399C3}" srcOrd="6" destOrd="0" presId="urn:microsoft.com/office/officeart/2005/8/layout/vList5"/>
    <dgm:cxn modelId="{AF14D9FC-3DB9-41AE-98D6-F36135683730}" type="presParOf" srcId="{722A4CF8-80F5-4108-B0D4-D73D2BC399C3}" destId="{3D7500D6-1DD5-48F2-9450-3D28DEF8C97C}" srcOrd="0" destOrd="0" presId="urn:microsoft.com/office/officeart/2005/8/layout/vList5"/>
    <dgm:cxn modelId="{8284F7E0-C3A3-4F9F-8C66-062C5C7A06A2}" type="presParOf" srcId="{722A4CF8-80F5-4108-B0D4-D73D2BC399C3}" destId="{C6FA1236-FF99-4981-B139-937F3902D4DE}" srcOrd="1" destOrd="0" presId="urn:microsoft.com/office/officeart/2005/8/layout/vList5"/>
    <dgm:cxn modelId="{43E58551-A9B6-414F-84BB-8122C546B1FE}" type="presParOf" srcId="{2ED8BA63-2B67-4109-9DD5-4360707F05CD}" destId="{4E34961A-5F53-4D5D-B8BD-44695050D765}" srcOrd="7" destOrd="0" presId="urn:microsoft.com/office/officeart/2005/8/layout/vList5"/>
    <dgm:cxn modelId="{3A12429B-2998-47A0-A8AF-D86B8DA6C1BE}" type="presParOf" srcId="{2ED8BA63-2B67-4109-9DD5-4360707F05CD}" destId="{DF46D524-0079-463D-BD6C-A0CE59796F73}" srcOrd="8" destOrd="0" presId="urn:microsoft.com/office/officeart/2005/8/layout/vList5"/>
    <dgm:cxn modelId="{CC565E0D-FE62-44CF-B216-6DAFDB8C2D19}" type="presParOf" srcId="{DF46D524-0079-463D-BD6C-A0CE59796F73}" destId="{974B2F24-23B6-460A-B8AB-348EA5C13C51}" srcOrd="0" destOrd="0" presId="urn:microsoft.com/office/officeart/2005/8/layout/vList5"/>
    <dgm:cxn modelId="{75172083-EA9B-49B6-B270-E98F04E90F26}" type="presParOf" srcId="{DF46D524-0079-463D-BD6C-A0CE59796F73}" destId="{69F01AEB-BF17-40DD-A975-3D66BBCFB49B}" srcOrd="1" destOrd="0" presId="urn:microsoft.com/office/officeart/2005/8/layout/vList5"/>
    <dgm:cxn modelId="{E820520B-B0CC-4580-A757-FD50DA67B980}" type="presParOf" srcId="{2ED8BA63-2B67-4109-9DD5-4360707F05CD}" destId="{03C4FC04-4294-4E57-8FA8-9C498286A39E}" srcOrd="9" destOrd="0" presId="urn:microsoft.com/office/officeart/2005/8/layout/vList5"/>
    <dgm:cxn modelId="{D9EAE9A4-445D-4F43-9C79-F2DFF3145D76}" type="presParOf" srcId="{2ED8BA63-2B67-4109-9DD5-4360707F05CD}" destId="{DA2DC7DC-4D67-42F2-BFCB-72457514C4F7}" srcOrd="10" destOrd="0" presId="urn:microsoft.com/office/officeart/2005/8/layout/vList5"/>
    <dgm:cxn modelId="{01A66D59-9242-4792-B487-61E343457087}" type="presParOf" srcId="{DA2DC7DC-4D67-42F2-BFCB-72457514C4F7}" destId="{40A946B9-059C-4D4C-84B6-F54751CAE76C}" srcOrd="0" destOrd="0" presId="urn:microsoft.com/office/officeart/2005/8/layout/vList5"/>
    <dgm:cxn modelId="{A96DECF6-1BAD-4297-B3FA-A624AA6A919E}" type="presParOf" srcId="{DA2DC7DC-4D67-42F2-BFCB-72457514C4F7}" destId="{F9DA0A35-FAA2-41E8-9BF9-808B1B8FF4C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1446C3-AECF-483C-8808-3EE13307BE73}" type="doc">
      <dgm:prSet loTypeId="urn:microsoft.com/office/officeart/2005/8/layout/hierarchy3" loCatId="hierarchy" qsTypeId="urn:microsoft.com/office/officeart/2005/8/quickstyle/simple3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90C95E65-C183-4B11-95A4-70ACA33A4C10}">
      <dgm:prSet custT="1"/>
      <dgm:spPr>
        <a:solidFill>
          <a:schemeClr val="accent6">
            <a:lumMod val="60000"/>
            <a:lumOff val="40000"/>
          </a:schemeClr>
        </a:solidFill>
        <a:ln w="28575">
          <a:solidFill>
            <a:schemeClr val="accent4">
              <a:lumMod val="60000"/>
              <a:lumOff val="40000"/>
            </a:schemeClr>
          </a:solidFill>
        </a:ln>
      </dgm:spPr>
      <dgm:t>
        <a:bodyPr/>
        <a:lstStyle/>
        <a:p>
          <a:pPr rtl="0"/>
          <a:r>
            <a:rPr lang="ru-RU" sz="1200" b="1" dirty="0" smtClean="0"/>
            <a:t>Выборгский район</a:t>
          </a:r>
          <a:endParaRPr lang="en-US" sz="1200" b="1" dirty="0"/>
        </a:p>
      </dgm:t>
    </dgm:pt>
    <dgm:pt modelId="{5542C26F-E440-49C2-A821-B2FDED9F2726}" type="parTrans" cxnId="{59ADF7E5-CD04-4462-8D21-03946DE9F182}">
      <dgm:prSet/>
      <dgm:spPr/>
      <dgm:t>
        <a:bodyPr/>
        <a:lstStyle/>
        <a:p>
          <a:endParaRPr lang="en-US"/>
        </a:p>
      </dgm:t>
    </dgm:pt>
    <dgm:pt modelId="{F15007A7-0701-4759-A1AA-0FAD969CE3CC}" type="sibTrans" cxnId="{59ADF7E5-CD04-4462-8D21-03946DE9F182}">
      <dgm:prSet/>
      <dgm:spPr/>
      <dgm:t>
        <a:bodyPr/>
        <a:lstStyle/>
        <a:p>
          <a:endParaRPr lang="en-US"/>
        </a:p>
      </dgm:t>
    </dgm:pt>
    <dgm:pt modelId="{3935D5E1-889A-4A59-9D65-7B7480ED18D9}">
      <dgm:prSet custT="1"/>
      <dgm:spPr>
        <a:solidFill>
          <a:schemeClr val="accent2">
            <a:lumMod val="20000"/>
            <a:lumOff val="80000"/>
            <a:alpha val="90000"/>
          </a:schemeClr>
        </a:solidFill>
        <a:ln w="12700"/>
      </dgm:spPr>
      <dgm:t>
        <a:bodyPr/>
        <a:lstStyle/>
        <a:p>
          <a:pPr rtl="0"/>
          <a:r>
            <a:rPr lang="ru-RU" sz="1200" b="1" dirty="0" smtClean="0"/>
            <a:t>Посёлок Парголово</a:t>
          </a:r>
          <a:endParaRPr lang="en-US" sz="1200" b="1" dirty="0"/>
        </a:p>
      </dgm:t>
    </dgm:pt>
    <dgm:pt modelId="{0E38DC59-A08B-45C3-A09B-E1EB15656A6D}" type="parTrans" cxnId="{A033EF14-6BC5-4DFD-BD1D-8BABB57D0A2A}">
      <dgm:prSet/>
      <dgm:spPr/>
      <dgm:t>
        <a:bodyPr/>
        <a:lstStyle/>
        <a:p>
          <a:endParaRPr lang="en-US"/>
        </a:p>
      </dgm:t>
    </dgm:pt>
    <dgm:pt modelId="{6255EA64-7105-4A09-86C1-7E991FADCE0F}" type="sibTrans" cxnId="{A033EF14-6BC5-4DFD-BD1D-8BABB57D0A2A}">
      <dgm:prSet/>
      <dgm:spPr/>
      <dgm:t>
        <a:bodyPr/>
        <a:lstStyle/>
        <a:p>
          <a:endParaRPr lang="en-US"/>
        </a:p>
      </dgm:t>
    </dgm:pt>
    <dgm:pt modelId="{BAAAD781-55C5-4D40-AF7B-C3001E16A851}">
      <dgm:prSet custT="1"/>
      <dgm:spPr>
        <a:solidFill>
          <a:schemeClr val="accent4">
            <a:lumMod val="60000"/>
            <a:lumOff val="40000"/>
          </a:schemeClr>
        </a:solidFill>
        <a:ln w="28575">
          <a:solidFill>
            <a:schemeClr val="accent4">
              <a:lumMod val="60000"/>
              <a:lumOff val="40000"/>
            </a:schemeClr>
          </a:solidFill>
        </a:ln>
      </dgm:spPr>
      <dgm:t>
        <a:bodyPr/>
        <a:lstStyle/>
        <a:p>
          <a:pPr rtl="0"/>
          <a:r>
            <a:rPr lang="ru-RU" sz="1200" b="1" dirty="0" smtClean="0"/>
            <a:t>Колпинский район</a:t>
          </a:r>
          <a:endParaRPr lang="en-US" sz="1200" b="1" dirty="0"/>
        </a:p>
      </dgm:t>
    </dgm:pt>
    <dgm:pt modelId="{38184425-6899-4D09-A68E-0152308FF50A}" type="parTrans" cxnId="{E5F7BD80-C77F-44A6-AB3E-AD24136537DC}">
      <dgm:prSet/>
      <dgm:spPr/>
      <dgm:t>
        <a:bodyPr/>
        <a:lstStyle/>
        <a:p>
          <a:endParaRPr lang="en-US"/>
        </a:p>
      </dgm:t>
    </dgm:pt>
    <dgm:pt modelId="{6F4B4B42-D3AF-4E48-9D80-00BC744E8191}" type="sibTrans" cxnId="{E5F7BD80-C77F-44A6-AB3E-AD24136537DC}">
      <dgm:prSet/>
      <dgm:spPr/>
      <dgm:t>
        <a:bodyPr/>
        <a:lstStyle/>
        <a:p>
          <a:endParaRPr lang="en-US"/>
        </a:p>
      </dgm:t>
    </dgm:pt>
    <dgm:pt modelId="{EA456276-7AE3-4048-B6DB-152F9DA7E335}">
      <dgm:prSet custT="1"/>
      <dgm:spPr>
        <a:solidFill>
          <a:schemeClr val="accent2">
            <a:lumMod val="20000"/>
            <a:lumOff val="80000"/>
            <a:alpha val="90000"/>
          </a:schemeClr>
        </a:solidFill>
        <a:ln w="12700"/>
      </dgm:spPr>
      <dgm:t>
        <a:bodyPr/>
        <a:lstStyle/>
        <a:p>
          <a:pPr rtl="0"/>
          <a:r>
            <a:rPr lang="ru-RU" sz="1200" b="1" dirty="0" smtClean="0"/>
            <a:t>Посёлок </a:t>
          </a:r>
          <a:br>
            <a:rPr lang="ru-RU" sz="1200" b="1" dirty="0" smtClean="0"/>
          </a:br>
          <a:r>
            <a:rPr lang="ru-RU" sz="1200" b="1" dirty="0" smtClean="0"/>
            <a:t>Петро-Славянка</a:t>
          </a:r>
          <a:endParaRPr lang="en-US" sz="1200" b="1" dirty="0"/>
        </a:p>
      </dgm:t>
    </dgm:pt>
    <dgm:pt modelId="{047C0566-813C-49CD-A168-2E4C6F79858E}" type="parTrans" cxnId="{345B8AD5-E7C7-4551-8D43-E07CA9827617}">
      <dgm:prSet/>
      <dgm:spPr/>
      <dgm:t>
        <a:bodyPr/>
        <a:lstStyle/>
        <a:p>
          <a:endParaRPr lang="en-US"/>
        </a:p>
      </dgm:t>
    </dgm:pt>
    <dgm:pt modelId="{4A6B94A5-CB37-4187-BEE2-0C72BAE95DB7}" type="sibTrans" cxnId="{345B8AD5-E7C7-4551-8D43-E07CA9827617}">
      <dgm:prSet/>
      <dgm:spPr/>
      <dgm:t>
        <a:bodyPr/>
        <a:lstStyle/>
        <a:p>
          <a:endParaRPr lang="en-US"/>
        </a:p>
      </dgm:t>
    </dgm:pt>
    <dgm:pt modelId="{FDD85B82-68AD-4085-B6B2-83DF2EBF82A5}">
      <dgm:prSet custT="1"/>
      <dgm:spPr>
        <a:solidFill>
          <a:schemeClr val="accent2">
            <a:lumMod val="20000"/>
            <a:lumOff val="80000"/>
            <a:alpha val="90000"/>
          </a:schemeClr>
        </a:solidFill>
        <a:ln w="12700"/>
      </dgm:spPr>
      <dgm:t>
        <a:bodyPr/>
        <a:lstStyle/>
        <a:p>
          <a:pPr rtl="0"/>
          <a:r>
            <a:rPr lang="ru-RU" sz="1200" b="1" dirty="0" smtClean="0"/>
            <a:t>Посёлок  Понтонный</a:t>
          </a:r>
          <a:endParaRPr lang="en-US" sz="1200" b="1" dirty="0"/>
        </a:p>
      </dgm:t>
    </dgm:pt>
    <dgm:pt modelId="{BCF40D07-22E2-435E-9A9D-3CB64E6A7FA9}" type="parTrans" cxnId="{C4D9A176-A96A-4431-BAAD-E3E64CD92036}">
      <dgm:prSet/>
      <dgm:spPr/>
      <dgm:t>
        <a:bodyPr/>
        <a:lstStyle/>
        <a:p>
          <a:endParaRPr lang="en-US"/>
        </a:p>
      </dgm:t>
    </dgm:pt>
    <dgm:pt modelId="{70540956-9AFD-489C-9043-58FE43DDDA14}" type="sibTrans" cxnId="{C4D9A176-A96A-4431-BAAD-E3E64CD92036}">
      <dgm:prSet/>
      <dgm:spPr/>
      <dgm:t>
        <a:bodyPr/>
        <a:lstStyle/>
        <a:p>
          <a:endParaRPr lang="en-US"/>
        </a:p>
      </dgm:t>
    </dgm:pt>
    <dgm:pt modelId="{EECA1F29-7AA8-446B-95C4-B77EA4B09D0F}">
      <dgm:prSet custT="1"/>
      <dgm:spPr>
        <a:solidFill>
          <a:schemeClr val="accent2">
            <a:lumMod val="20000"/>
            <a:lumOff val="80000"/>
            <a:alpha val="90000"/>
          </a:schemeClr>
        </a:solidFill>
        <a:ln w="12700"/>
      </dgm:spPr>
      <dgm:t>
        <a:bodyPr/>
        <a:lstStyle/>
        <a:p>
          <a:pPr rtl="0"/>
          <a:r>
            <a:rPr lang="ru-RU" sz="1200" b="1" dirty="0" smtClean="0"/>
            <a:t>Посёлок Сапёрный</a:t>
          </a:r>
          <a:endParaRPr lang="en-US" sz="1200" b="1" dirty="0"/>
        </a:p>
      </dgm:t>
    </dgm:pt>
    <dgm:pt modelId="{21F5C202-427F-4FBE-AE60-FF219A5741F0}" type="parTrans" cxnId="{7C54B6D7-7D72-4E55-BF2C-C7ED2AD735E6}">
      <dgm:prSet/>
      <dgm:spPr/>
      <dgm:t>
        <a:bodyPr/>
        <a:lstStyle/>
        <a:p>
          <a:endParaRPr lang="en-US"/>
        </a:p>
      </dgm:t>
    </dgm:pt>
    <dgm:pt modelId="{C80BC951-747F-47C0-8091-F724CDA0F912}" type="sibTrans" cxnId="{7C54B6D7-7D72-4E55-BF2C-C7ED2AD735E6}">
      <dgm:prSet/>
      <dgm:spPr/>
      <dgm:t>
        <a:bodyPr/>
        <a:lstStyle/>
        <a:p>
          <a:endParaRPr lang="en-US"/>
        </a:p>
      </dgm:t>
    </dgm:pt>
    <dgm:pt modelId="{08553785-E61E-4862-9BA6-80B3F4B08842}">
      <dgm:prSet custT="1"/>
      <dgm:spPr>
        <a:solidFill>
          <a:schemeClr val="accent2">
            <a:lumMod val="20000"/>
            <a:lumOff val="80000"/>
            <a:alpha val="90000"/>
          </a:schemeClr>
        </a:solidFill>
        <a:ln w="12700"/>
      </dgm:spPr>
      <dgm:t>
        <a:bodyPr/>
        <a:lstStyle/>
        <a:p>
          <a:pPr rtl="0"/>
          <a:r>
            <a:rPr lang="ru-RU" sz="1200" b="1" dirty="0" smtClean="0"/>
            <a:t>Посёлок </a:t>
          </a:r>
          <a:br>
            <a:rPr lang="ru-RU" sz="1200" b="1" dirty="0" smtClean="0"/>
          </a:br>
          <a:r>
            <a:rPr lang="ru-RU" sz="1200" b="1" dirty="0" smtClean="0"/>
            <a:t>Усть-Ижора</a:t>
          </a:r>
          <a:endParaRPr lang="en-US" sz="1200" b="1" dirty="0"/>
        </a:p>
      </dgm:t>
    </dgm:pt>
    <dgm:pt modelId="{45650A6B-8D4D-4546-A510-8F72D14EF315}" type="parTrans" cxnId="{5A6BC2BD-A365-48D4-86C4-7EE0F496E983}">
      <dgm:prSet/>
      <dgm:spPr/>
      <dgm:t>
        <a:bodyPr/>
        <a:lstStyle/>
        <a:p>
          <a:endParaRPr lang="en-US"/>
        </a:p>
      </dgm:t>
    </dgm:pt>
    <dgm:pt modelId="{B66D1109-9395-41B9-8128-4A330D91D61A}" type="sibTrans" cxnId="{5A6BC2BD-A365-48D4-86C4-7EE0F496E983}">
      <dgm:prSet/>
      <dgm:spPr/>
      <dgm:t>
        <a:bodyPr/>
        <a:lstStyle/>
        <a:p>
          <a:endParaRPr lang="en-US"/>
        </a:p>
      </dgm:t>
    </dgm:pt>
    <dgm:pt modelId="{59DE9916-85A3-4F7B-B7D3-99307ADFCAF8}">
      <dgm:prSet custT="1"/>
      <dgm:spPr>
        <a:solidFill>
          <a:schemeClr val="accent2">
            <a:lumMod val="20000"/>
            <a:lumOff val="80000"/>
            <a:alpha val="90000"/>
          </a:schemeClr>
        </a:solidFill>
        <a:ln w="12700"/>
      </dgm:spPr>
      <dgm:t>
        <a:bodyPr/>
        <a:lstStyle/>
        <a:p>
          <a:pPr rtl="0"/>
          <a:r>
            <a:rPr lang="ru-RU" sz="1200" b="1" dirty="0" smtClean="0"/>
            <a:t>Посёлок  Металлострой</a:t>
          </a:r>
          <a:endParaRPr lang="en-US" sz="1200" b="1" dirty="0"/>
        </a:p>
      </dgm:t>
    </dgm:pt>
    <dgm:pt modelId="{B4AD1F00-7A06-4AEB-8781-2EC0A44F31A8}" type="parTrans" cxnId="{5C10B945-57AC-47E5-A1EC-73BB33A8E626}">
      <dgm:prSet/>
      <dgm:spPr/>
      <dgm:t>
        <a:bodyPr/>
        <a:lstStyle/>
        <a:p>
          <a:endParaRPr lang="en-US"/>
        </a:p>
      </dgm:t>
    </dgm:pt>
    <dgm:pt modelId="{A6675124-EBF6-4BB1-9689-C82A87B08D8F}" type="sibTrans" cxnId="{5C10B945-57AC-47E5-A1EC-73BB33A8E626}">
      <dgm:prSet/>
      <dgm:spPr/>
      <dgm:t>
        <a:bodyPr/>
        <a:lstStyle/>
        <a:p>
          <a:endParaRPr lang="en-US"/>
        </a:p>
      </dgm:t>
    </dgm:pt>
    <dgm:pt modelId="{66562548-E4F9-4F08-AD9A-88BAEBFDB49D}">
      <dgm:prSet custT="1"/>
      <dgm:spPr>
        <a:solidFill>
          <a:schemeClr val="accent3">
            <a:lumMod val="60000"/>
            <a:lumOff val="40000"/>
          </a:schemeClr>
        </a:solidFill>
        <a:ln w="28575">
          <a:solidFill>
            <a:schemeClr val="accent4">
              <a:lumMod val="60000"/>
              <a:lumOff val="40000"/>
            </a:schemeClr>
          </a:solidFill>
        </a:ln>
      </dgm:spPr>
      <dgm:t>
        <a:bodyPr/>
        <a:lstStyle/>
        <a:p>
          <a:pPr rtl="0"/>
          <a:r>
            <a:rPr lang="ru-RU" sz="1200" b="1" dirty="0" smtClean="0"/>
            <a:t>Курортный район</a:t>
          </a:r>
          <a:endParaRPr lang="en-US" sz="1200" b="1" dirty="0"/>
        </a:p>
      </dgm:t>
    </dgm:pt>
    <dgm:pt modelId="{22B2073A-49E7-4503-9702-06612E90A205}" type="parTrans" cxnId="{19C57DFB-82F8-4FB8-810F-1D692D29F71B}">
      <dgm:prSet/>
      <dgm:spPr/>
      <dgm:t>
        <a:bodyPr/>
        <a:lstStyle/>
        <a:p>
          <a:endParaRPr lang="en-US"/>
        </a:p>
      </dgm:t>
    </dgm:pt>
    <dgm:pt modelId="{0786D6F2-723D-406B-A2FB-2D06EB487DE6}" type="sibTrans" cxnId="{19C57DFB-82F8-4FB8-810F-1D692D29F71B}">
      <dgm:prSet/>
      <dgm:spPr/>
      <dgm:t>
        <a:bodyPr/>
        <a:lstStyle/>
        <a:p>
          <a:endParaRPr lang="en-US"/>
        </a:p>
      </dgm:t>
    </dgm:pt>
    <dgm:pt modelId="{84854A38-0777-44EF-9A5C-B0778EF29DA3}">
      <dgm:prSet custT="1"/>
      <dgm:spPr>
        <a:solidFill>
          <a:schemeClr val="accent2">
            <a:lumMod val="20000"/>
            <a:lumOff val="80000"/>
            <a:alpha val="90000"/>
          </a:schemeClr>
        </a:solidFill>
        <a:ln w="12700"/>
      </dgm:spPr>
      <dgm:t>
        <a:bodyPr/>
        <a:lstStyle/>
        <a:p>
          <a:pPr rtl="0"/>
          <a:r>
            <a:rPr lang="ru-RU" sz="1200" b="1" dirty="0" smtClean="0"/>
            <a:t>Посёлок Тярлево</a:t>
          </a:r>
          <a:endParaRPr lang="en-US" sz="1200" b="1" dirty="0"/>
        </a:p>
      </dgm:t>
    </dgm:pt>
    <dgm:pt modelId="{2E8C19FE-26DB-4BCC-8B69-70BBC259175D}" type="parTrans" cxnId="{8ADB3368-0037-45AA-A673-5EE9594631F8}">
      <dgm:prSet/>
      <dgm:spPr/>
      <dgm:t>
        <a:bodyPr/>
        <a:lstStyle/>
        <a:p>
          <a:endParaRPr lang="en-US"/>
        </a:p>
      </dgm:t>
    </dgm:pt>
    <dgm:pt modelId="{54EC4F69-0CC5-4987-92FE-49E7886707E0}" type="sibTrans" cxnId="{8ADB3368-0037-45AA-A673-5EE9594631F8}">
      <dgm:prSet/>
      <dgm:spPr/>
      <dgm:t>
        <a:bodyPr/>
        <a:lstStyle/>
        <a:p>
          <a:endParaRPr lang="en-US"/>
        </a:p>
      </dgm:t>
    </dgm:pt>
    <dgm:pt modelId="{7635D891-6668-4E05-90E9-41BDA34A586C}">
      <dgm:prSet custT="1"/>
      <dgm:spPr>
        <a:solidFill>
          <a:schemeClr val="accent2">
            <a:lumMod val="20000"/>
            <a:lumOff val="80000"/>
            <a:alpha val="90000"/>
          </a:schemeClr>
        </a:solidFill>
        <a:ln w="12700"/>
      </dgm:spPr>
      <dgm:t>
        <a:bodyPr/>
        <a:lstStyle/>
        <a:p>
          <a:pPr rtl="0"/>
          <a:r>
            <a:rPr lang="ru-RU" sz="1200" b="1" dirty="0" smtClean="0"/>
            <a:t>Посёлок Александровская</a:t>
          </a:r>
          <a:endParaRPr lang="en-US" sz="1200" b="1" dirty="0"/>
        </a:p>
      </dgm:t>
    </dgm:pt>
    <dgm:pt modelId="{95D0010C-6AD0-42B8-A707-BF5980DE52AA}" type="parTrans" cxnId="{B9FCC8D6-B797-4E6D-9112-4E660BA5DECE}">
      <dgm:prSet/>
      <dgm:spPr/>
      <dgm:t>
        <a:bodyPr/>
        <a:lstStyle/>
        <a:p>
          <a:endParaRPr lang="en-US"/>
        </a:p>
      </dgm:t>
    </dgm:pt>
    <dgm:pt modelId="{08BA9028-2A16-49CC-A30B-8F4F416A817A}" type="sibTrans" cxnId="{B9FCC8D6-B797-4E6D-9112-4E660BA5DECE}">
      <dgm:prSet/>
      <dgm:spPr/>
      <dgm:t>
        <a:bodyPr/>
        <a:lstStyle/>
        <a:p>
          <a:endParaRPr lang="en-US"/>
        </a:p>
      </dgm:t>
    </dgm:pt>
    <dgm:pt modelId="{BBEDE1F6-19AA-4AE8-9E4E-B3E2586C555F}">
      <dgm:prSet custT="1"/>
      <dgm:spPr>
        <a:solidFill>
          <a:schemeClr val="accent2">
            <a:lumMod val="20000"/>
            <a:lumOff val="80000"/>
            <a:alpha val="90000"/>
          </a:schemeClr>
        </a:solidFill>
        <a:ln w="12700"/>
      </dgm:spPr>
      <dgm:t>
        <a:bodyPr/>
        <a:lstStyle/>
        <a:p>
          <a:pPr rtl="0"/>
          <a:r>
            <a:rPr lang="ru-RU" sz="1200" b="1" dirty="0" smtClean="0"/>
            <a:t>Посёлок Шушары</a:t>
          </a:r>
          <a:endParaRPr lang="en-US" sz="1200" b="1" dirty="0"/>
        </a:p>
      </dgm:t>
    </dgm:pt>
    <dgm:pt modelId="{D70EA1F6-2D56-494D-8E02-DFA8B1F5DDA0}" type="parTrans" cxnId="{CA883C6B-9CA0-4C56-BDFC-3593F723C87D}">
      <dgm:prSet/>
      <dgm:spPr/>
      <dgm:t>
        <a:bodyPr/>
        <a:lstStyle/>
        <a:p>
          <a:endParaRPr lang="en-US"/>
        </a:p>
      </dgm:t>
    </dgm:pt>
    <dgm:pt modelId="{9A0246D0-72C0-4436-BB33-EFCF08544058}" type="sibTrans" cxnId="{CA883C6B-9CA0-4C56-BDFC-3593F723C87D}">
      <dgm:prSet/>
      <dgm:spPr/>
      <dgm:t>
        <a:bodyPr/>
        <a:lstStyle/>
        <a:p>
          <a:endParaRPr lang="en-US"/>
        </a:p>
      </dgm:t>
    </dgm:pt>
    <dgm:pt modelId="{6ABDBB56-7BB4-4764-94A0-6062AFEB4EA5}">
      <dgm:prSet custT="1"/>
      <dgm:spPr>
        <a:solidFill>
          <a:schemeClr val="accent2">
            <a:lumMod val="20000"/>
            <a:lumOff val="80000"/>
            <a:alpha val="90000"/>
          </a:schemeClr>
        </a:solidFill>
        <a:ln w="12700"/>
      </dgm:spPr>
      <dgm:t>
        <a:bodyPr/>
        <a:lstStyle/>
        <a:p>
          <a:pPr rtl="0"/>
          <a:r>
            <a:rPr lang="ru-RU" sz="1200" b="1" dirty="0" smtClean="0"/>
            <a:t>Посёлок Левашово</a:t>
          </a:r>
          <a:endParaRPr lang="en-US" sz="1200" b="1" dirty="0"/>
        </a:p>
      </dgm:t>
    </dgm:pt>
    <dgm:pt modelId="{647FEF79-2D3E-4DC8-A043-F5563D224ED0}" type="sibTrans" cxnId="{487DFD27-608F-4ED0-B492-956FA3667373}">
      <dgm:prSet/>
      <dgm:spPr/>
      <dgm:t>
        <a:bodyPr/>
        <a:lstStyle/>
        <a:p>
          <a:endParaRPr lang="en-US"/>
        </a:p>
      </dgm:t>
    </dgm:pt>
    <dgm:pt modelId="{F048E1E6-3B7F-44D5-AFB4-6D83EEE73E1A}" type="parTrans" cxnId="{487DFD27-608F-4ED0-B492-956FA3667373}">
      <dgm:prSet/>
      <dgm:spPr/>
      <dgm:t>
        <a:bodyPr/>
        <a:lstStyle/>
        <a:p>
          <a:endParaRPr lang="en-US"/>
        </a:p>
      </dgm:t>
    </dgm:pt>
    <dgm:pt modelId="{97A8D0F6-7FE4-478E-B649-031C486C60A7}">
      <dgm:prSet custT="1"/>
      <dgm:spPr>
        <a:solidFill>
          <a:schemeClr val="bg2">
            <a:lumMod val="75000"/>
          </a:schemeClr>
        </a:solidFill>
        <a:ln w="28575">
          <a:solidFill>
            <a:schemeClr val="accent4">
              <a:lumMod val="60000"/>
              <a:lumOff val="40000"/>
            </a:schemeClr>
          </a:solidFill>
        </a:ln>
      </dgm:spPr>
      <dgm:t>
        <a:bodyPr/>
        <a:lstStyle/>
        <a:p>
          <a:pPr rtl="0"/>
          <a:r>
            <a:rPr lang="ru-RU" sz="1200" b="1" dirty="0" smtClean="0"/>
            <a:t>Петродворцовый район</a:t>
          </a:r>
          <a:endParaRPr lang="en-US" sz="1200" b="1" dirty="0"/>
        </a:p>
      </dgm:t>
    </dgm:pt>
    <dgm:pt modelId="{123D5D7D-B4BE-4248-9F0C-4A0EEBF70173}" type="parTrans" cxnId="{3F03F706-E5DF-4E15-9D2C-122F55CD8C69}">
      <dgm:prSet/>
      <dgm:spPr/>
      <dgm:t>
        <a:bodyPr/>
        <a:lstStyle/>
        <a:p>
          <a:endParaRPr lang="en-US"/>
        </a:p>
      </dgm:t>
    </dgm:pt>
    <dgm:pt modelId="{685E0708-DD1E-458F-8A4A-0513DE4DE106}" type="sibTrans" cxnId="{3F03F706-E5DF-4E15-9D2C-122F55CD8C69}">
      <dgm:prSet/>
      <dgm:spPr/>
      <dgm:t>
        <a:bodyPr/>
        <a:lstStyle/>
        <a:p>
          <a:endParaRPr lang="en-US"/>
        </a:p>
      </dgm:t>
    </dgm:pt>
    <dgm:pt modelId="{5D18070E-2D74-43F5-887F-9715F6137B93}">
      <dgm:prSet custT="1"/>
      <dgm:spPr>
        <a:solidFill>
          <a:schemeClr val="accent5">
            <a:lumMod val="60000"/>
            <a:lumOff val="40000"/>
          </a:schemeClr>
        </a:solidFill>
        <a:ln w="28575">
          <a:solidFill>
            <a:schemeClr val="accent4">
              <a:lumMod val="60000"/>
              <a:lumOff val="40000"/>
            </a:schemeClr>
          </a:solidFill>
        </a:ln>
      </dgm:spPr>
      <dgm:t>
        <a:bodyPr/>
        <a:lstStyle/>
        <a:p>
          <a:pPr rtl="0"/>
          <a:r>
            <a:rPr lang="ru-RU" sz="1200" b="1" dirty="0" smtClean="0"/>
            <a:t>Приморский район</a:t>
          </a:r>
          <a:endParaRPr lang="en-US" sz="1200" b="1" dirty="0"/>
        </a:p>
      </dgm:t>
    </dgm:pt>
    <dgm:pt modelId="{A9D16C13-26E4-467E-8844-FAB0DA2CAB2D}" type="parTrans" cxnId="{8259FE7C-9985-48F3-ABB5-403B1D110BDE}">
      <dgm:prSet/>
      <dgm:spPr/>
      <dgm:t>
        <a:bodyPr/>
        <a:lstStyle/>
        <a:p>
          <a:endParaRPr lang="en-US"/>
        </a:p>
      </dgm:t>
    </dgm:pt>
    <dgm:pt modelId="{1E42FADF-8607-414B-95C8-084BCBC3B2DA}" type="sibTrans" cxnId="{8259FE7C-9985-48F3-ABB5-403B1D110BDE}">
      <dgm:prSet/>
      <dgm:spPr/>
      <dgm:t>
        <a:bodyPr/>
        <a:lstStyle/>
        <a:p>
          <a:endParaRPr lang="en-US"/>
        </a:p>
      </dgm:t>
    </dgm:pt>
    <dgm:pt modelId="{F279E37E-0373-4358-A2CC-1C10B3F9F75B}">
      <dgm:prSet custT="1"/>
      <dgm:spPr>
        <a:solidFill>
          <a:schemeClr val="accent2">
            <a:lumMod val="60000"/>
            <a:lumOff val="40000"/>
          </a:schemeClr>
        </a:solidFill>
        <a:ln w="28575">
          <a:solidFill>
            <a:schemeClr val="accent4">
              <a:lumMod val="60000"/>
              <a:lumOff val="40000"/>
            </a:schemeClr>
          </a:solidFill>
        </a:ln>
      </dgm:spPr>
      <dgm:t>
        <a:bodyPr/>
        <a:lstStyle/>
        <a:p>
          <a:pPr rtl="0"/>
          <a:r>
            <a:rPr lang="ru-RU" sz="1200" b="1" dirty="0" smtClean="0"/>
            <a:t>Пушкинский район</a:t>
          </a:r>
          <a:endParaRPr lang="en-US" sz="1200" b="1" dirty="0"/>
        </a:p>
      </dgm:t>
    </dgm:pt>
    <dgm:pt modelId="{E7279D96-AA9C-44D6-A9DB-B38B2F09A460}" type="parTrans" cxnId="{83F20CA3-9EEB-4DCE-8A4E-61C6CCD2FA87}">
      <dgm:prSet/>
      <dgm:spPr/>
      <dgm:t>
        <a:bodyPr/>
        <a:lstStyle/>
        <a:p>
          <a:endParaRPr lang="en-US"/>
        </a:p>
      </dgm:t>
    </dgm:pt>
    <dgm:pt modelId="{92D71FD0-35D1-4311-BD54-C2DF794679E6}" type="sibTrans" cxnId="{83F20CA3-9EEB-4DCE-8A4E-61C6CCD2FA87}">
      <dgm:prSet/>
      <dgm:spPr/>
      <dgm:t>
        <a:bodyPr/>
        <a:lstStyle/>
        <a:p>
          <a:endParaRPr lang="en-US"/>
        </a:p>
      </dgm:t>
    </dgm:pt>
    <dgm:pt modelId="{421A1E94-9BF3-42B2-9FAE-64575E16D816}">
      <dgm:prSet custT="1"/>
      <dgm:spPr>
        <a:solidFill>
          <a:schemeClr val="accent2">
            <a:lumMod val="20000"/>
            <a:lumOff val="80000"/>
            <a:alpha val="90000"/>
          </a:schemeClr>
        </a:solidFill>
        <a:ln w="12700"/>
      </dgm:spPr>
      <dgm:t>
        <a:bodyPr/>
        <a:lstStyle/>
        <a:p>
          <a:pPr rtl="0"/>
          <a:r>
            <a:rPr lang="ru-RU" sz="1200" b="1" dirty="0" smtClean="0"/>
            <a:t>Посёлок Белоостров</a:t>
          </a:r>
          <a:endParaRPr lang="en-US" sz="1200" dirty="0"/>
        </a:p>
      </dgm:t>
    </dgm:pt>
    <dgm:pt modelId="{BAE4AD11-DCF2-4FD4-A603-201F5C59640F}" type="parTrans" cxnId="{ABA5C11C-CDCA-4B19-8CED-EF839CD2EEA8}">
      <dgm:prSet/>
      <dgm:spPr/>
      <dgm:t>
        <a:bodyPr/>
        <a:lstStyle/>
        <a:p>
          <a:endParaRPr lang="en-US"/>
        </a:p>
      </dgm:t>
    </dgm:pt>
    <dgm:pt modelId="{85F9EBB0-899B-41A9-81E3-10016D32DB50}" type="sibTrans" cxnId="{ABA5C11C-CDCA-4B19-8CED-EF839CD2EEA8}">
      <dgm:prSet/>
      <dgm:spPr/>
      <dgm:t>
        <a:bodyPr/>
        <a:lstStyle/>
        <a:p>
          <a:endParaRPr lang="en-US"/>
        </a:p>
      </dgm:t>
    </dgm:pt>
    <dgm:pt modelId="{9187635A-5A19-439C-A02E-BB90A26106D9}">
      <dgm:prSet custT="1"/>
      <dgm:spPr>
        <a:solidFill>
          <a:schemeClr val="accent2">
            <a:lumMod val="20000"/>
            <a:lumOff val="80000"/>
            <a:alpha val="90000"/>
          </a:schemeClr>
        </a:solidFill>
        <a:ln w="12700"/>
      </dgm:spPr>
      <dgm:t>
        <a:bodyPr/>
        <a:lstStyle/>
        <a:p>
          <a:pPr rtl="0"/>
          <a:r>
            <a:rPr lang="ru-RU" sz="1200" b="1" dirty="0" smtClean="0"/>
            <a:t>Посёлок Стрельна</a:t>
          </a:r>
          <a:endParaRPr lang="en-US" sz="1200" dirty="0"/>
        </a:p>
      </dgm:t>
    </dgm:pt>
    <dgm:pt modelId="{40953164-03B7-40F5-BFAB-12051324A391}" type="parTrans" cxnId="{2082168F-E9ED-4D6A-AA6C-C61575B8397C}">
      <dgm:prSet/>
      <dgm:spPr/>
      <dgm:t>
        <a:bodyPr/>
        <a:lstStyle/>
        <a:p>
          <a:endParaRPr lang="en-US"/>
        </a:p>
      </dgm:t>
    </dgm:pt>
    <dgm:pt modelId="{E0FF0BE9-4C58-4AC8-9EF8-8A0C118CB7B3}" type="sibTrans" cxnId="{2082168F-E9ED-4D6A-AA6C-C61575B8397C}">
      <dgm:prSet/>
      <dgm:spPr/>
      <dgm:t>
        <a:bodyPr/>
        <a:lstStyle/>
        <a:p>
          <a:endParaRPr lang="en-US"/>
        </a:p>
      </dgm:t>
    </dgm:pt>
    <dgm:pt modelId="{FE72895B-B281-4492-9F81-76F90CAFA021}">
      <dgm:prSet custT="1"/>
      <dgm:spPr>
        <a:solidFill>
          <a:schemeClr val="accent2">
            <a:lumMod val="20000"/>
            <a:lumOff val="80000"/>
            <a:alpha val="90000"/>
          </a:schemeClr>
        </a:solidFill>
        <a:ln w="12700"/>
      </dgm:spPr>
      <dgm:t>
        <a:bodyPr/>
        <a:lstStyle/>
        <a:p>
          <a:pPr rtl="0"/>
          <a:r>
            <a:rPr lang="ru-RU" sz="1200" b="1" dirty="0" smtClean="0"/>
            <a:t>Посёлок Комарово</a:t>
          </a:r>
          <a:endParaRPr lang="en-US" sz="1200" dirty="0"/>
        </a:p>
      </dgm:t>
    </dgm:pt>
    <dgm:pt modelId="{D86CE7A6-2E22-444A-BFB9-0C339CDE7DB3}" type="parTrans" cxnId="{70B5E369-95AB-46B8-B9F6-C2B8069309B8}">
      <dgm:prSet/>
      <dgm:spPr/>
      <dgm:t>
        <a:bodyPr/>
        <a:lstStyle/>
        <a:p>
          <a:endParaRPr lang="en-US"/>
        </a:p>
      </dgm:t>
    </dgm:pt>
    <dgm:pt modelId="{10D53853-C4C3-4712-8776-D55B15026C06}" type="sibTrans" cxnId="{70B5E369-95AB-46B8-B9F6-C2B8069309B8}">
      <dgm:prSet/>
      <dgm:spPr/>
      <dgm:t>
        <a:bodyPr/>
        <a:lstStyle/>
        <a:p>
          <a:endParaRPr lang="en-US"/>
        </a:p>
      </dgm:t>
    </dgm:pt>
    <dgm:pt modelId="{C2775243-0A4F-4F78-9240-8C63D33A1CDC}">
      <dgm:prSet custT="1"/>
      <dgm:spPr>
        <a:solidFill>
          <a:schemeClr val="accent2">
            <a:lumMod val="20000"/>
            <a:lumOff val="80000"/>
            <a:alpha val="90000"/>
          </a:schemeClr>
        </a:solidFill>
        <a:ln w="12700"/>
      </dgm:spPr>
      <dgm:t>
        <a:bodyPr/>
        <a:lstStyle/>
        <a:p>
          <a:pPr rtl="0"/>
          <a:r>
            <a:rPr lang="ru-RU" sz="1200" b="1" dirty="0" smtClean="0"/>
            <a:t>Посёлок Молодежное</a:t>
          </a:r>
          <a:endParaRPr lang="en-US" sz="1200" dirty="0"/>
        </a:p>
      </dgm:t>
    </dgm:pt>
    <dgm:pt modelId="{D5BFC2D9-E110-40AA-92F2-3D25D1CB3BBF}" type="parTrans" cxnId="{95614F02-1F24-4081-9E4E-54C7027D29A3}">
      <dgm:prSet/>
      <dgm:spPr/>
      <dgm:t>
        <a:bodyPr/>
        <a:lstStyle/>
        <a:p>
          <a:endParaRPr lang="en-US"/>
        </a:p>
      </dgm:t>
    </dgm:pt>
    <dgm:pt modelId="{971DA8DB-CF2E-4889-BA07-D4E728B9CF98}" type="sibTrans" cxnId="{95614F02-1F24-4081-9E4E-54C7027D29A3}">
      <dgm:prSet/>
      <dgm:spPr/>
      <dgm:t>
        <a:bodyPr/>
        <a:lstStyle/>
        <a:p>
          <a:endParaRPr lang="en-US"/>
        </a:p>
      </dgm:t>
    </dgm:pt>
    <dgm:pt modelId="{C8251743-B054-4956-A774-43584A6152AD}">
      <dgm:prSet custT="1"/>
      <dgm:spPr>
        <a:solidFill>
          <a:schemeClr val="accent2">
            <a:lumMod val="20000"/>
            <a:lumOff val="80000"/>
            <a:alpha val="90000"/>
          </a:schemeClr>
        </a:solidFill>
        <a:ln w="12700"/>
      </dgm:spPr>
      <dgm:t>
        <a:bodyPr/>
        <a:lstStyle/>
        <a:p>
          <a:pPr rtl="0"/>
          <a:r>
            <a:rPr lang="ru-RU" sz="1200" b="1" dirty="0" smtClean="0"/>
            <a:t>Посёлок Песочный</a:t>
          </a:r>
          <a:endParaRPr lang="en-US" sz="1200" dirty="0"/>
        </a:p>
      </dgm:t>
    </dgm:pt>
    <dgm:pt modelId="{03042C81-194A-44C1-BD8A-43FA12A7DE10}" type="parTrans" cxnId="{BBD9E497-78D4-462D-B1BB-0C445C708847}">
      <dgm:prSet/>
      <dgm:spPr/>
      <dgm:t>
        <a:bodyPr/>
        <a:lstStyle/>
        <a:p>
          <a:endParaRPr lang="en-US"/>
        </a:p>
      </dgm:t>
    </dgm:pt>
    <dgm:pt modelId="{FF2A8258-88C2-4112-AD27-C82FBA5915AF}" type="sibTrans" cxnId="{BBD9E497-78D4-462D-B1BB-0C445C708847}">
      <dgm:prSet/>
      <dgm:spPr/>
      <dgm:t>
        <a:bodyPr/>
        <a:lstStyle/>
        <a:p>
          <a:endParaRPr lang="en-US"/>
        </a:p>
      </dgm:t>
    </dgm:pt>
    <dgm:pt modelId="{CE79A178-8CB4-43BD-A846-CC47A562546E}">
      <dgm:prSet custT="1"/>
      <dgm:spPr>
        <a:solidFill>
          <a:schemeClr val="accent2">
            <a:lumMod val="20000"/>
            <a:lumOff val="80000"/>
            <a:alpha val="90000"/>
          </a:schemeClr>
        </a:solidFill>
        <a:ln w="12700"/>
      </dgm:spPr>
      <dgm:t>
        <a:bodyPr/>
        <a:lstStyle/>
        <a:p>
          <a:pPr rtl="0"/>
          <a:r>
            <a:rPr lang="ru-RU" sz="1200" b="1" dirty="0" smtClean="0"/>
            <a:t>Посёлок Репино</a:t>
          </a:r>
          <a:endParaRPr lang="en-US" sz="1200" dirty="0"/>
        </a:p>
      </dgm:t>
    </dgm:pt>
    <dgm:pt modelId="{C6421624-DBED-440E-A3B7-987755682FAE}" type="parTrans" cxnId="{522CA9E1-D092-46D1-B780-7894A4FAF94D}">
      <dgm:prSet/>
      <dgm:spPr/>
      <dgm:t>
        <a:bodyPr/>
        <a:lstStyle/>
        <a:p>
          <a:endParaRPr lang="en-US"/>
        </a:p>
      </dgm:t>
    </dgm:pt>
    <dgm:pt modelId="{031EF59E-825D-4FA5-98AC-00AEC0AE6379}" type="sibTrans" cxnId="{522CA9E1-D092-46D1-B780-7894A4FAF94D}">
      <dgm:prSet/>
      <dgm:spPr/>
      <dgm:t>
        <a:bodyPr/>
        <a:lstStyle/>
        <a:p>
          <a:endParaRPr lang="en-US"/>
        </a:p>
      </dgm:t>
    </dgm:pt>
    <dgm:pt modelId="{5ADF6374-A289-4C9E-BA27-9A0B410BEA0D}">
      <dgm:prSet custT="1"/>
      <dgm:spPr>
        <a:solidFill>
          <a:schemeClr val="accent2">
            <a:lumMod val="20000"/>
            <a:lumOff val="80000"/>
            <a:alpha val="90000"/>
          </a:schemeClr>
        </a:solidFill>
        <a:ln w="12700"/>
      </dgm:spPr>
      <dgm:t>
        <a:bodyPr/>
        <a:lstStyle/>
        <a:p>
          <a:pPr rtl="0"/>
          <a:r>
            <a:rPr lang="ru-RU" sz="1200" b="1" dirty="0" smtClean="0"/>
            <a:t>Посёлок </a:t>
          </a:r>
          <a:br>
            <a:rPr lang="ru-RU" sz="1200" b="1" dirty="0" smtClean="0"/>
          </a:br>
          <a:r>
            <a:rPr lang="ru-RU" sz="1200" b="1" dirty="0" smtClean="0"/>
            <a:t>Серово</a:t>
          </a:r>
          <a:endParaRPr lang="en-US" sz="1200" dirty="0"/>
        </a:p>
      </dgm:t>
    </dgm:pt>
    <dgm:pt modelId="{C4F3E8D9-AEC3-4F53-9AAC-E48E23021221}" type="parTrans" cxnId="{A24BFDBB-45B5-433D-AB70-2136F9B4D915}">
      <dgm:prSet/>
      <dgm:spPr/>
      <dgm:t>
        <a:bodyPr/>
        <a:lstStyle/>
        <a:p>
          <a:endParaRPr lang="en-US"/>
        </a:p>
      </dgm:t>
    </dgm:pt>
    <dgm:pt modelId="{84E2A212-084A-413A-9426-B2E84F1B027E}" type="sibTrans" cxnId="{A24BFDBB-45B5-433D-AB70-2136F9B4D915}">
      <dgm:prSet/>
      <dgm:spPr/>
      <dgm:t>
        <a:bodyPr/>
        <a:lstStyle/>
        <a:p>
          <a:endParaRPr lang="en-US"/>
        </a:p>
      </dgm:t>
    </dgm:pt>
    <dgm:pt modelId="{0BDA16D4-455D-4A75-8766-B2ACFD8D944E}">
      <dgm:prSet custT="1"/>
      <dgm:spPr>
        <a:solidFill>
          <a:schemeClr val="accent2">
            <a:lumMod val="20000"/>
            <a:lumOff val="80000"/>
            <a:alpha val="90000"/>
          </a:schemeClr>
        </a:solidFill>
        <a:ln w="12700"/>
      </dgm:spPr>
      <dgm:t>
        <a:bodyPr/>
        <a:lstStyle/>
        <a:p>
          <a:pPr rtl="0"/>
          <a:r>
            <a:rPr lang="ru-RU" sz="1200" b="1" dirty="0" smtClean="0"/>
            <a:t>Посёлок Смолячково</a:t>
          </a:r>
          <a:endParaRPr lang="en-US" sz="1200" dirty="0"/>
        </a:p>
      </dgm:t>
    </dgm:pt>
    <dgm:pt modelId="{74F60CB4-3CC4-4782-8FCF-904A1E5CA8E6}" type="parTrans" cxnId="{48E8162F-6181-47F0-9C3B-7C2EB9B71563}">
      <dgm:prSet/>
      <dgm:spPr/>
      <dgm:t>
        <a:bodyPr/>
        <a:lstStyle/>
        <a:p>
          <a:endParaRPr lang="en-US"/>
        </a:p>
      </dgm:t>
    </dgm:pt>
    <dgm:pt modelId="{45E4F5B8-6E4A-466B-BCC0-B1CD92611194}" type="sibTrans" cxnId="{48E8162F-6181-47F0-9C3B-7C2EB9B71563}">
      <dgm:prSet/>
      <dgm:spPr/>
      <dgm:t>
        <a:bodyPr/>
        <a:lstStyle/>
        <a:p>
          <a:endParaRPr lang="en-US"/>
        </a:p>
      </dgm:t>
    </dgm:pt>
    <dgm:pt modelId="{C4BD676A-CF77-4BFE-9C81-5376302250A1}">
      <dgm:prSet custT="1"/>
      <dgm:spPr>
        <a:solidFill>
          <a:schemeClr val="accent2">
            <a:lumMod val="20000"/>
            <a:lumOff val="80000"/>
            <a:alpha val="90000"/>
          </a:schemeClr>
        </a:solidFill>
        <a:ln w="12700"/>
      </dgm:spPr>
      <dgm:t>
        <a:bodyPr/>
        <a:lstStyle/>
        <a:p>
          <a:pPr rtl="0"/>
          <a:r>
            <a:rPr lang="ru-RU" sz="1200" b="1" dirty="0" smtClean="0"/>
            <a:t>Посёлок Солнечное</a:t>
          </a:r>
          <a:endParaRPr lang="en-US" sz="1200" dirty="0"/>
        </a:p>
      </dgm:t>
    </dgm:pt>
    <dgm:pt modelId="{C6FC55CA-93DB-4E71-AE40-2ECDEA28BC35}" type="parTrans" cxnId="{3A1B77A3-1F68-4700-9CBE-6CFEE7B9F54A}">
      <dgm:prSet/>
      <dgm:spPr/>
      <dgm:t>
        <a:bodyPr/>
        <a:lstStyle/>
        <a:p>
          <a:endParaRPr lang="en-US"/>
        </a:p>
      </dgm:t>
    </dgm:pt>
    <dgm:pt modelId="{655CDC9A-67E5-4D37-853F-A13AB4250705}" type="sibTrans" cxnId="{3A1B77A3-1F68-4700-9CBE-6CFEE7B9F54A}">
      <dgm:prSet/>
      <dgm:spPr/>
      <dgm:t>
        <a:bodyPr/>
        <a:lstStyle/>
        <a:p>
          <a:endParaRPr lang="en-US"/>
        </a:p>
      </dgm:t>
    </dgm:pt>
    <dgm:pt modelId="{0D1882B8-2852-4E67-A79B-3042AE197379}">
      <dgm:prSet custT="1"/>
      <dgm:spPr>
        <a:solidFill>
          <a:schemeClr val="accent2">
            <a:lumMod val="20000"/>
            <a:lumOff val="80000"/>
            <a:alpha val="90000"/>
          </a:schemeClr>
        </a:solidFill>
        <a:ln w="12700"/>
      </dgm:spPr>
      <dgm:t>
        <a:bodyPr/>
        <a:lstStyle/>
        <a:p>
          <a:pPr rtl="0"/>
          <a:r>
            <a:rPr lang="ru-RU" sz="1200" b="1" dirty="0" smtClean="0"/>
            <a:t>Посёлок Ушково</a:t>
          </a:r>
          <a:endParaRPr lang="en-US" sz="1200" dirty="0"/>
        </a:p>
      </dgm:t>
    </dgm:pt>
    <dgm:pt modelId="{1B7E389C-BFB1-4E14-B7CB-D084C8CD5AB9}" type="parTrans" cxnId="{D16E9344-BC16-4072-96FB-CC1DECF0C894}">
      <dgm:prSet/>
      <dgm:spPr/>
      <dgm:t>
        <a:bodyPr/>
        <a:lstStyle/>
        <a:p>
          <a:endParaRPr lang="en-US"/>
        </a:p>
      </dgm:t>
    </dgm:pt>
    <dgm:pt modelId="{97A41D58-095F-4576-9072-BE94AF040BDE}" type="sibTrans" cxnId="{D16E9344-BC16-4072-96FB-CC1DECF0C894}">
      <dgm:prSet/>
      <dgm:spPr/>
      <dgm:t>
        <a:bodyPr/>
        <a:lstStyle/>
        <a:p>
          <a:endParaRPr lang="en-US"/>
        </a:p>
      </dgm:t>
    </dgm:pt>
    <dgm:pt modelId="{C88DF981-1AB6-450A-A868-F69CF91808C7}">
      <dgm:prSet custT="1"/>
      <dgm:spPr>
        <a:solidFill>
          <a:schemeClr val="accent2">
            <a:lumMod val="20000"/>
            <a:lumOff val="80000"/>
            <a:alpha val="90000"/>
          </a:schemeClr>
        </a:solidFill>
        <a:ln w="12700"/>
      </dgm:spPr>
      <dgm:t>
        <a:bodyPr/>
        <a:lstStyle/>
        <a:p>
          <a:pPr rtl="0"/>
          <a:r>
            <a:rPr lang="ru-RU" sz="1200" b="1" dirty="0" smtClean="0"/>
            <a:t>Посёлок </a:t>
          </a:r>
          <a:br>
            <a:rPr lang="ru-RU" sz="1200" b="1" dirty="0" smtClean="0"/>
          </a:br>
          <a:r>
            <a:rPr lang="ru-RU" sz="1200" b="1" dirty="0" smtClean="0"/>
            <a:t>Лисий Нос</a:t>
          </a:r>
          <a:endParaRPr lang="en-US" sz="1200" dirty="0"/>
        </a:p>
      </dgm:t>
    </dgm:pt>
    <dgm:pt modelId="{38D4D545-6A38-4283-BE70-4CE32E24FBF2}" type="parTrans" cxnId="{82A93C86-395F-4929-B483-3CBFFBF1009D}">
      <dgm:prSet/>
      <dgm:spPr/>
      <dgm:t>
        <a:bodyPr/>
        <a:lstStyle/>
        <a:p>
          <a:endParaRPr lang="en-US"/>
        </a:p>
      </dgm:t>
    </dgm:pt>
    <dgm:pt modelId="{B8CA7BBB-BCA2-4F20-9C76-44C8768909C6}" type="sibTrans" cxnId="{82A93C86-395F-4929-B483-3CBFFBF1009D}">
      <dgm:prSet/>
      <dgm:spPr/>
      <dgm:t>
        <a:bodyPr/>
        <a:lstStyle/>
        <a:p>
          <a:endParaRPr lang="en-US"/>
        </a:p>
      </dgm:t>
    </dgm:pt>
    <dgm:pt modelId="{4979DDB8-0B6C-42EE-AEC7-7C64DC13E67F}" type="pres">
      <dgm:prSet presAssocID="{BB1446C3-AECF-483C-8808-3EE13307BE7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963BF7C-BC32-4435-81E7-CB4AACE6D2B7}" type="pres">
      <dgm:prSet presAssocID="{90C95E65-C183-4B11-95A4-70ACA33A4C10}" presName="root" presStyleCnt="0"/>
      <dgm:spPr/>
    </dgm:pt>
    <dgm:pt modelId="{12E29039-0C7D-4C07-A6B3-209B626CF09E}" type="pres">
      <dgm:prSet presAssocID="{90C95E65-C183-4B11-95A4-70ACA33A4C10}" presName="rootComposite" presStyleCnt="0"/>
      <dgm:spPr/>
    </dgm:pt>
    <dgm:pt modelId="{4A8D9D65-7321-4D70-93A7-9DB92A46E497}" type="pres">
      <dgm:prSet presAssocID="{90C95E65-C183-4B11-95A4-70ACA33A4C10}" presName="rootText" presStyleLbl="node1" presStyleIdx="0" presStyleCnt="6" custScaleX="147128" custLinFactNeighborY="-12047"/>
      <dgm:spPr/>
      <dgm:t>
        <a:bodyPr/>
        <a:lstStyle/>
        <a:p>
          <a:endParaRPr lang="en-US"/>
        </a:p>
      </dgm:t>
    </dgm:pt>
    <dgm:pt modelId="{18D2B52B-AB16-489B-B0F9-0F18A5345060}" type="pres">
      <dgm:prSet presAssocID="{90C95E65-C183-4B11-95A4-70ACA33A4C10}" presName="rootConnector" presStyleLbl="node1" presStyleIdx="0" presStyleCnt="6"/>
      <dgm:spPr/>
      <dgm:t>
        <a:bodyPr/>
        <a:lstStyle/>
        <a:p>
          <a:endParaRPr lang="en-US"/>
        </a:p>
      </dgm:t>
    </dgm:pt>
    <dgm:pt modelId="{1594236C-C716-46F3-8BBB-AE921C59F573}" type="pres">
      <dgm:prSet presAssocID="{90C95E65-C183-4B11-95A4-70ACA33A4C10}" presName="childShape" presStyleCnt="0"/>
      <dgm:spPr/>
    </dgm:pt>
    <dgm:pt modelId="{E1BCD9D3-3E55-4CC2-933F-660CA8506EDC}" type="pres">
      <dgm:prSet presAssocID="{0E38DC59-A08B-45C3-A09B-E1EB15656A6D}" presName="Name13" presStyleLbl="parChTrans1D2" presStyleIdx="0" presStyleCnt="21"/>
      <dgm:spPr/>
      <dgm:t>
        <a:bodyPr/>
        <a:lstStyle/>
        <a:p>
          <a:endParaRPr lang="en-US"/>
        </a:p>
      </dgm:t>
    </dgm:pt>
    <dgm:pt modelId="{BB42AC5A-A9A8-4898-8B0F-5580972115FC}" type="pres">
      <dgm:prSet presAssocID="{3935D5E1-889A-4A59-9D65-7B7480ED18D9}" presName="childText" presStyleLbl="bgAcc1" presStyleIdx="0" presStyleCnt="21" custScaleX="176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106026-F0A1-4F33-9338-55D2F3D21D3B}" type="pres">
      <dgm:prSet presAssocID="{F048E1E6-3B7F-44D5-AFB4-6D83EEE73E1A}" presName="Name13" presStyleLbl="parChTrans1D2" presStyleIdx="1" presStyleCnt="21"/>
      <dgm:spPr/>
      <dgm:t>
        <a:bodyPr/>
        <a:lstStyle/>
        <a:p>
          <a:endParaRPr lang="en-US"/>
        </a:p>
      </dgm:t>
    </dgm:pt>
    <dgm:pt modelId="{4AE73AF6-1E66-4AA9-A09B-61EB13661EE8}" type="pres">
      <dgm:prSet presAssocID="{6ABDBB56-7BB4-4764-94A0-6062AFEB4EA5}" presName="childText" presStyleLbl="bgAcc1" presStyleIdx="1" presStyleCnt="21" custScaleX="176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D8CFBA-67ED-4F58-AE9E-2CC69ECAD679}" type="pres">
      <dgm:prSet presAssocID="{BAAAD781-55C5-4D40-AF7B-C3001E16A851}" presName="root" presStyleCnt="0"/>
      <dgm:spPr/>
    </dgm:pt>
    <dgm:pt modelId="{6B2D8B40-6FC2-435F-A8DF-9D7B9DB8EFC0}" type="pres">
      <dgm:prSet presAssocID="{BAAAD781-55C5-4D40-AF7B-C3001E16A851}" presName="rootComposite" presStyleCnt="0"/>
      <dgm:spPr/>
    </dgm:pt>
    <dgm:pt modelId="{BF4413AA-6A2F-45EB-A1B1-65680078AD5A}" type="pres">
      <dgm:prSet presAssocID="{BAAAD781-55C5-4D40-AF7B-C3001E16A851}" presName="rootText" presStyleLbl="node1" presStyleIdx="1" presStyleCnt="6" custScaleX="147128" custLinFactNeighborY="-12047"/>
      <dgm:spPr/>
      <dgm:t>
        <a:bodyPr/>
        <a:lstStyle/>
        <a:p>
          <a:endParaRPr lang="en-US"/>
        </a:p>
      </dgm:t>
    </dgm:pt>
    <dgm:pt modelId="{8C45A8DB-5FAC-4D36-A7F1-8C71EA65E034}" type="pres">
      <dgm:prSet presAssocID="{BAAAD781-55C5-4D40-AF7B-C3001E16A851}" presName="rootConnector" presStyleLbl="node1" presStyleIdx="1" presStyleCnt="6"/>
      <dgm:spPr/>
      <dgm:t>
        <a:bodyPr/>
        <a:lstStyle/>
        <a:p>
          <a:endParaRPr lang="en-US"/>
        </a:p>
      </dgm:t>
    </dgm:pt>
    <dgm:pt modelId="{89FB67F7-A1DF-4228-8117-BF4966BBD80C}" type="pres">
      <dgm:prSet presAssocID="{BAAAD781-55C5-4D40-AF7B-C3001E16A851}" presName="childShape" presStyleCnt="0"/>
      <dgm:spPr/>
    </dgm:pt>
    <dgm:pt modelId="{9E7F1D1A-8176-495B-86B7-0153FE590508}" type="pres">
      <dgm:prSet presAssocID="{047C0566-813C-49CD-A168-2E4C6F79858E}" presName="Name13" presStyleLbl="parChTrans1D2" presStyleIdx="2" presStyleCnt="21"/>
      <dgm:spPr/>
      <dgm:t>
        <a:bodyPr/>
        <a:lstStyle/>
        <a:p>
          <a:endParaRPr lang="en-US"/>
        </a:p>
      </dgm:t>
    </dgm:pt>
    <dgm:pt modelId="{60F4566A-F8CE-4D47-B247-F4C9493F5A91}" type="pres">
      <dgm:prSet presAssocID="{EA456276-7AE3-4048-B6DB-152F9DA7E335}" presName="childText" presStyleLbl="bgAcc1" presStyleIdx="2" presStyleCnt="21" custScaleX="176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819B5A-EF7B-4CB0-A433-38C4EBC73FEF}" type="pres">
      <dgm:prSet presAssocID="{BCF40D07-22E2-435E-9A9D-3CB64E6A7FA9}" presName="Name13" presStyleLbl="parChTrans1D2" presStyleIdx="3" presStyleCnt="21"/>
      <dgm:spPr/>
      <dgm:t>
        <a:bodyPr/>
        <a:lstStyle/>
        <a:p>
          <a:endParaRPr lang="en-US"/>
        </a:p>
      </dgm:t>
    </dgm:pt>
    <dgm:pt modelId="{47D919C4-444D-4109-9583-18300B169AAD}" type="pres">
      <dgm:prSet presAssocID="{FDD85B82-68AD-4085-B6B2-83DF2EBF82A5}" presName="childText" presStyleLbl="bgAcc1" presStyleIdx="3" presStyleCnt="21" custScaleX="176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0092CB-2BD4-4E07-94A2-4DAF7C857DE6}" type="pres">
      <dgm:prSet presAssocID="{21F5C202-427F-4FBE-AE60-FF219A5741F0}" presName="Name13" presStyleLbl="parChTrans1D2" presStyleIdx="4" presStyleCnt="21"/>
      <dgm:spPr/>
      <dgm:t>
        <a:bodyPr/>
        <a:lstStyle/>
        <a:p>
          <a:endParaRPr lang="en-US"/>
        </a:p>
      </dgm:t>
    </dgm:pt>
    <dgm:pt modelId="{64154B8E-FAAB-4029-BFB1-4CC49BA46E2D}" type="pres">
      <dgm:prSet presAssocID="{EECA1F29-7AA8-446B-95C4-B77EA4B09D0F}" presName="childText" presStyleLbl="bgAcc1" presStyleIdx="4" presStyleCnt="21" custScaleX="176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89CC9A-89B8-4411-AEEF-B84A07EDDC45}" type="pres">
      <dgm:prSet presAssocID="{45650A6B-8D4D-4546-A510-8F72D14EF315}" presName="Name13" presStyleLbl="parChTrans1D2" presStyleIdx="5" presStyleCnt="21"/>
      <dgm:spPr/>
      <dgm:t>
        <a:bodyPr/>
        <a:lstStyle/>
        <a:p>
          <a:endParaRPr lang="en-US"/>
        </a:p>
      </dgm:t>
    </dgm:pt>
    <dgm:pt modelId="{749766FB-6259-476A-B15C-7E697626DBB7}" type="pres">
      <dgm:prSet presAssocID="{08553785-E61E-4862-9BA6-80B3F4B08842}" presName="childText" presStyleLbl="bgAcc1" presStyleIdx="5" presStyleCnt="21" custScaleX="176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9D220B-8C06-4517-923B-F5972474A01C}" type="pres">
      <dgm:prSet presAssocID="{B4AD1F00-7A06-4AEB-8781-2EC0A44F31A8}" presName="Name13" presStyleLbl="parChTrans1D2" presStyleIdx="6" presStyleCnt="21"/>
      <dgm:spPr/>
      <dgm:t>
        <a:bodyPr/>
        <a:lstStyle/>
        <a:p>
          <a:endParaRPr lang="en-US"/>
        </a:p>
      </dgm:t>
    </dgm:pt>
    <dgm:pt modelId="{24E10B23-A3A8-46F0-9A4B-559AE698FE0A}" type="pres">
      <dgm:prSet presAssocID="{59DE9916-85A3-4F7B-B7D3-99307ADFCAF8}" presName="childText" presStyleLbl="bgAcc1" presStyleIdx="6" presStyleCnt="21" custScaleX="176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DB7B53-0E51-40F4-8E4E-13B594AA6D28}" type="pres">
      <dgm:prSet presAssocID="{66562548-E4F9-4F08-AD9A-88BAEBFDB49D}" presName="root" presStyleCnt="0"/>
      <dgm:spPr/>
    </dgm:pt>
    <dgm:pt modelId="{2FD56FE6-F6B7-4FB2-AA73-41B3D5D15C83}" type="pres">
      <dgm:prSet presAssocID="{66562548-E4F9-4F08-AD9A-88BAEBFDB49D}" presName="rootComposite" presStyleCnt="0"/>
      <dgm:spPr/>
    </dgm:pt>
    <dgm:pt modelId="{616A51D9-6324-4E97-9B36-045F3CB7640D}" type="pres">
      <dgm:prSet presAssocID="{66562548-E4F9-4F08-AD9A-88BAEBFDB49D}" presName="rootText" presStyleLbl="node1" presStyleIdx="2" presStyleCnt="6" custScaleX="147128" custLinFactNeighborY="-12047"/>
      <dgm:spPr/>
      <dgm:t>
        <a:bodyPr/>
        <a:lstStyle/>
        <a:p>
          <a:endParaRPr lang="en-US"/>
        </a:p>
      </dgm:t>
    </dgm:pt>
    <dgm:pt modelId="{3664087D-1E3B-4429-ACB6-35F0892892D3}" type="pres">
      <dgm:prSet presAssocID="{66562548-E4F9-4F08-AD9A-88BAEBFDB49D}" presName="rootConnector" presStyleLbl="node1" presStyleIdx="2" presStyleCnt="6"/>
      <dgm:spPr/>
      <dgm:t>
        <a:bodyPr/>
        <a:lstStyle/>
        <a:p>
          <a:endParaRPr lang="en-US"/>
        </a:p>
      </dgm:t>
    </dgm:pt>
    <dgm:pt modelId="{5CED9194-61FA-4C96-9FDE-5883E1AA3368}" type="pres">
      <dgm:prSet presAssocID="{66562548-E4F9-4F08-AD9A-88BAEBFDB49D}" presName="childShape" presStyleCnt="0"/>
      <dgm:spPr/>
    </dgm:pt>
    <dgm:pt modelId="{BE2B3960-9275-46CC-BF5E-C7232133ADDB}" type="pres">
      <dgm:prSet presAssocID="{BAE4AD11-DCF2-4FD4-A603-201F5C59640F}" presName="Name13" presStyleLbl="parChTrans1D2" presStyleIdx="7" presStyleCnt="21"/>
      <dgm:spPr/>
      <dgm:t>
        <a:bodyPr/>
        <a:lstStyle/>
        <a:p>
          <a:endParaRPr lang="en-US"/>
        </a:p>
      </dgm:t>
    </dgm:pt>
    <dgm:pt modelId="{A49DE607-E420-41E4-A4FD-D58DB891E36A}" type="pres">
      <dgm:prSet presAssocID="{421A1E94-9BF3-42B2-9FAE-64575E16D816}" presName="childText" presStyleLbl="bgAcc1" presStyleIdx="7" presStyleCnt="21" custScaleX="176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FC18A8-F87A-4321-9C2D-FCDFD83C2B07}" type="pres">
      <dgm:prSet presAssocID="{D86CE7A6-2E22-444A-BFB9-0C339CDE7DB3}" presName="Name13" presStyleLbl="parChTrans1D2" presStyleIdx="8" presStyleCnt="21"/>
      <dgm:spPr/>
      <dgm:t>
        <a:bodyPr/>
        <a:lstStyle/>
        <a:p>
          <a:endParaRPr lang="en-US"/>
        </a:p>
      </dgm:t>
    </dgm:pt>
    <dgm:pt modelId="{AD040B10-0244-4CC9-8855-D79D1CF58FD3}" type="pres">
      <dgm:prSet presAssocID="{FE72895B-B281-4492-9F81-76F90CAFA021}" presName="childText" presStyleLbl="bgAcc1" presStyleIdx="8" presStyleCnt="21" custScaleX="176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B09047-713F-474E-8B0D-99B6E167DF3D}" type="pres">
      <dgm:prSet presAssocID="{D5BFC2D9-E110-40AA-92F2-3D25D1CB3BBF}" presName="Name13" presStyleLbl="parChTrans1D2" presStyleIdx="9" presStyleCnt="21"/>
      <dgm:spPr/>
      <dgm:t>
        <a:bodyPr/>
        <a:lstStyle/>
        <a:p>
          <a:endParaRPr lang="en-US"/>
        </a:p>
      </dgm:t>
    </dgm:pt>
    <dgm:pt modelId="{B9A9078C-3AE2-406F-B84C-C73B0F17DC6D}" type="pres">
      <dgm:prSet presAssocID="{C2775243-0A4F-4F78-9240-8C63D33A1CDC}" presName="childText" presStyleLbl="bgAcc1" presStyleIdx="9" presStyleCnt="21" custScaleX="176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8CDD82-38E7-4A47-8547-E707FB4E772B}" type="pres">
      <dgm:prSet presAssocID="{03042C81-194A-44C1-BD8A-43FA12A7DE10}" presName="Name13" presStyleLbl="parChTrans1D2" presStyleIdx="10" presStyleCnt="21"/>
      <dgm:spPr/>
      <dgm:t>
        <a:bodyPr/>
        <a:lstStyle/>
        <a:p>
          <a:endParaRPr lang="en-US"/>
        </a:p>
      </dgm:t>
    </dgm:pt>
    <dgm:pt modelId="{84EF2C58-DAD6-4EE8-B7D3-6B2E3DDA14F7}" type="pres">
      <dgm:prSet presAssocID="{C8251743-B054-4956-A774-43584A6152AD}" presName="childText" presStyleLbl="bgAcc1" presStyleIdx="10" presStyleCnt="21" custScaleX="176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A97BE9-D50A-427B-AA2D-C3FBB69B27A2}" type="pres">
      <dgm:prSet presAssocID="{C6421624-DBED-440E-A3B7-987755682FAE}" presName="Name13" presStyleLbl="parChTrans1D2" presStyleIdx="11" presStyleCnt="21"/>
      <dgm:spPr/>
      <dgm:t>
        <a:bodyPr/>
        <a:lstStyle/>
        <a:p>
          <a:endParaRPr lang="en-US"/>
        </a:p>
      </dgm:t>
    </dgm:pt>
    <dgm:pt modelId="{6C72FDDD-703E-42B4-8336-360FD2135BBC}" type="pres">
      <dgm:prSet presAssocID="{CE79A178-8CB4-43BD-A846-CC47A562546E}" presName="childText" presStyleLbl="bgAcc1" presStyleIdx="11" presStyleCnt="21" custScaleX="176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C78ABB-C9E3-4273-A94B-EBCD9D75D814}" type="pres">
      <dgm:prSet presAssocID="{C4F3E8D9-AEC3-4F53-9AAC-E48E23021221}" presName="Name13" presStyleLbl="parChTrans1D2" presStyleIdx="12" presStyleCnt="21"/>
      <dgm:spPr/>
      <dgm:t>
        <a:bodyPr/>
        <a:lstStyle/>
        <a:p>
          <a:endParaRPr lang="en-US"/>
        </a:p>
      </dgm:t>
    </dgm:pt>
    <dgm:pt modelId="{87D490A4-F237-4148-A0F2-265A6F368AE2}" type="pres">
      <dgm:prSet presAssocID="{5ADF6374-A289-4C9E-BA27-9A0B410BEA0D}" presName="childText" presStyleLbl="bgAcc1" presStyleIdx="12" presStyleCnt="21" custScaleX="176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9411EB-12CC-4C8F-9418-806D88DBEAB2}" type="pres">
      <dgm:prSet presAssocID="{74F60CB4-3CC4-4782-8FCF-904A1E5CA8E6}" presName="Name13" presStyleLbl="parChTrans1D2" presStyleIdx="13" presStyleCnt="21"/>
      <dgm:spPr/>
      <dgm:t>
        <a:bodyPr/>
        <a:lstStyle/>
        <a:p>
          <a:endParaRPr lang="en-US"/>
        </a:p>
      </dgm:t>
    </dgm:pt>
    <dgm:pt modelId="{ED26FC25-7631-4DFE-86DC-6478CF5F2C1B}" type="pres">
      <dgm:prSet presAssocID="{0BDA16D4-455D-4A75-8766-B2ACFD8D944E}" presName="childText" presStyleLbl="bgAcc1" presStyleIdx="13" presStyleCnt="21" custScaleX="176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4C34D0-69D4-4C42-A3C5-A6521545E6A1}" type="pres">
      <dgm:prSet presAssocID="{C6FC55CA-93DB-4E71-AE40-2ECDEA28BC35}" presName="Name13" presStyleLbl="parChTrans1D2" presStyleIdx="14" presStyleCnt="21"/>
      <dgm:spPr/>
      <dgm:t>
        <a:bodyPr/>
        <a:lstStyle/>
        <a:p>
          <a:endParaRPr lang="en-US"/>
        </a:p>
      </dgm:t>
    </dgm:pt>
    <dgm:pt modelId="{3FF25500-36C5-451A-8146-7FD1E9507013}" type="pres">
      <dgm:prSet presAssocID="{C4BD676A-CF77-4BFE-9C81-5376302250A1}" presName="childText" presStyleLbl="bgAcc1" presStyleIdx="14" presStyleCnt="21" custScaleX="176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D06CCE-E7B0-41C1-8010-4E35A46CCBA9}" type="pres">
      <dgm:prSet presAssocID="{1B7E389C-BFB1-4E14-B7CB-D084C8CD5AB9}" presName="Name13" presStyleLbl="parChTrans1D2" presStyleIdx="15" presStyleCnt="21"/>
      <dgm:spPr/>
      <dgm:t>
        <a:bodyPr/>
        <a:lstStyle/>
        <a:p>
          <a:endParaRPr lang="en-US"/>
        </a:p>
      </dgm:t>
    </dgm:pt>
    <dgm:pt modelId="{31D26E01-0705-4949-912E-3E10E9271BBE}" type="pres">
      <dgm:prSet presAssocID="{0D1882B8-2852-4E67-A79B-3042AE197379}" presName="childText" presStyleLbl="bgAcc1" presStyleIdx="15" presStyleCnt="21" custScaleX="176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E9A6C1-6915-4C25-B175-2FE7F5EE104C}" type="pres">
      <dgm:prSet presAssocID="{97A8D0F6-7FE4-478E-B649-031C486C60A7}" presName="root" presStyleCnt="0"/>
      <dgm:spPr/>
    </dgm:pt>
    <dgm:pt modelId="{12F0954A-18D0-4BF4-8953-99E67F677BC6}" type="pres">
      <dgm:prSet presAssocID="{97A8D0F6-7FE4-478E-B649-031C486C60A7}" presName="rootComposite" presStyleCnt="0"/>
      <dgm:spPr/>
    </dgm:pt>
    <dgm:pt modelId="{124E77B8-27AE-4210-90BC-D1A97D909B6C}" type="pres">
      <dgm:prSet presAssocID="{97A8D0F6-7FE4-478E-B649-031C486C60A7}" presName="rootText" presStyleLbl="node1" presStyleIdx="3" presStyleCnt="6" custScaleX="147128" custLinFactNeighborY="-12047"/>
      <dgm:spPr/>
      <dgm:t>
        <a:bodyPr/>
        <a:lstStyle/>
        <a:p>
          <a:endParaRPr lang="en-US"/>
        </a:p>
      </dgm:t>
    </dgm:pt>
    <dgm:pt modelId="{C0948C6A-057E-4A6C-9ECC-674D796E1798}" type="pres">
      <dgm:prSet presAssocID="{97A8D0F6-7FE4-478E-B649-031C486C60A7}" presName="rootConnector" presStyleLbl="node1" presStyleIdx="3" presStyleCnt="6"/>
      <dgm:spPr/>
      <dgm:t>
        <a:bodyPr/>
        <a:lstStyle/>
        <a:p>
          <a:endParaRPr lang="en-US"/>
        </a:p>
      </dgm:t>
    </dgm:pt>
    <dgm:pt modelId="{8F022B7E-CCF0-4E80-ACB3-754832450C67}" type="pres">
      <dgm:prSet presAssocID="{97A8D0F6-7FE4-478E-B649-031C486C60A7}" presName="childShape" presStyleCnt="0"/>
      <dgm:spPr/>
    </dgm:pt>
    <dgm:pt modelId="{35A2E826-1016-490E-ADC7-D6449739ECE9}" type="pres">
      <dgm:prSet presAssocID="{40953164-03B7-40F5-BFAB-12051324A391}" presName="Name13" presStyleLbl="parChTrans1D2" presStyleIdx="16" presStyleCnt="21"/>
      <dgm:spPr/>
      <dgm:t>
        <a:bodyPr/>
        <a:lstStyle/>
        <a:p>
          <a:endParaRPr lang="en-US"/>
        </a:p>
      </dgm:t>
    </dgm:pt>
    <dgm:pt modelId="{8DBDFF92-A87E-40FC-8C64-7B0E2FFFE772}" type="pres">
      <dgm:prSet presAssocID="{9187635A-5A19-439C-A02E-BB90A26106D9}" presName="childText" presStyleLbl="bgAcc1" presStyleIdx="16" presStyleCnt="21" custScaleX="176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864F63-A87D-4E68-A096-FEA000DAE68E}" type="pres">
      <dgm:prSet presAssocID="{5D18070E-2D74-43F5-887F-9715F6137B93}" presName="root" presStyleCnt="0"/>
      <dgm:spPr/>
    </dgm:pt>
    <dgm:pt modelId="{1AD6C862-DAF0-48B4-8504-2F324A49E669}" type="pres">
      <dgm:prSet presAssocID="{5D18070E-2D74-43F5-887F-9715F6137B93}" presName="rootComposite" presStyleCnt="0"/>
      <dgm:spPr/>
    </dgm:pt>
    <dgm:pt modelId="{06E35A0C-CACB-46CA-AC33-EE16D5DC00A9}" type="pres">
      <dgm:prSet presAssocID="{5D18070E-2D74-43F5-887F-9715F6137B93}" presName="rootText" presStyleLbl="node1" presStyleIdx="4" presStyleCnt="6" custScaleX="147128" custLinFactNeighborY="-12047"/>
      <dgm:spPr/>
      <dgm:t>
        <a:bodyPr/>
        <a:lstStyle/>
        <a:p>
          <a:endParaRPr lang="en-US"/>
        </a:p>
      </dgm:t>
    </dgm:pt>
    <dgm:pt modelId="{0475C603-E112-4C62-8ED9-3EF38027D0F2}" type="pres">
      <dgm:prSet presAssocID="{5D18070E-2D74-43F5-887F-9715F6137B93}" presName="rootConnector" presStyleLbl="node1" presStyleIdx="4" presStyleCnt="6"/>
      <dgm:spPr/>
      <dgm:t>
        <a:bodyPr/>
        <a:lstStyle/>
        <a:p>
          <a:endParaRPr lang="en-US"/>
        </a:p>
      </dgm:t>
    </dgm:pt>
    <dgm:pt modelId="{013A4698-0E14-44AB-8A2B-4D12EF7B74ED}" type="pres">
      <dgm:prSet presAssocID="{5D18070E-2D74-43F5-887F-9715F6137B93}" presName="childShape" presStyleCnt="0"/>
      <dgm:spPr/>
    </dgm:pt>
    <dgm:pt modelId="{82904C72-D7A6-4DA0-8912-C63CEC518C9F}" type="pres">
      <dgm:prSet presAssocID="{38D4D545-6A38-4283-BE70-4CE32E24FBF2}" presName="Name13" presStyleLbl="parChTrans1D2" presStyleIdx="17" presStyleCnt="21"/>
      <dgm:spPr/>
      <dgm:t>
        <a:bodyPr/>
        <a:lstStyle/>
        <a:p>
          <a:endParaRPr lang="en-US"/>
        </a:p>
      </dgm:t>
    </dgm:pt>
    <dgm:pt modelId="{1ABDC6A6-2884-4DC3-8B12-5E86234D7561}" type="pres">
      <dgm:prSet presAssocID="{C88DF981-1AB6-450A-A868-F69CF91808C7}" presName="childText" presStyleLbl="bgAcc1" presStyleIdx="17" presStyleCnt="21" custScaleX="176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91B3D9-3C2C-4097-B40E-F66EF9D4187A}" type="pres">
      <dgm:prSet presAssocID="{F279E37E-0373-4358-A2CC-1C10B3F9F75B}" presName="root" presStyleCnt="0"/>
      <dgm:spPr/>
    </dgm:pt>
    <dgm:pt modelId="{6547BA66-6EBD-4356-811C-6D2D24315EAF}" type="pres">
      <dgm:prSet presAssocID="{F279E37E-0373-4358-A2CC-1C10B3F9F75B}" presName="rootComposite" presStyleCnt="0"/>
      <dgm:spPr/>
    </dgm:pt>
    <dgm:pt modelId="{D92286F4-F20C-4CD0-9046-3BEC16EB11B1}" type="pres">
      <dgm:prSet presAssocID="{F279E37E-0373-4358-A2CC-1C10B3F9F75B}" presName="rootText" presStyleLbl="node1" presStyleIdx="5" presStyleCnt="6" custScaleX="147128" custLinFactNeighborY="-12047"/>
      <dgm:spPr/>
      <dgm:t>
        <a:bodyPr/>
        <a:lstStyle/>
        <a:p>
          <a:endParaRPr lang="en-US"/>
        </a:p>
      </dgm:t>
    </dgm:pt>
    <dgm:pt modelId="{BFF24061-A1EC-4346-8649-A8CABA1A0FFC}" type="pres">
      <dgm:prSet presAssocID="{F279E37E-0373-4358-A2CC-1C10B3F9F75B}" presName="rootConnector" presStyleLbl="node1" presStyleIdx="5" presStyleCnt="6"/>
      <dgm:spPr/>
      <dgm:t>
        <a:bodyPr/>
        <a:lstStyle/>
        <a:p>
          <a:endParaRPr lang="en-US"/>
        </a:p>
      </dgm:t>
    </dgm:pt>
    <dgm:pt modelId="{CBA3442D-14CC-4C2B-9E7D-88BB374E7086}" type="pres">
      <dgm:prSet presAssocID="{F279E37E-0373-4358-A2CC-1C10B3F9F75B}" presName="childShape" presStyleCnt="0"/>
      <dgm:spPr/>
    </dgm:pt>
    <dgm:pt modelId="{69584EDA-8D70-46B8-97F9-C364777C9142}" type="pres">
      <dgm:prSet presAssocID="{2E8C19FE-26DB-4BCC-8B69-70BBC259175D}" presName="Name13" presStyleLbl="parChTrans1D2" presStyleIdx="18" presStyleCnt="21"/>
      <dgm:spPr/>
      <dgm:t>
        <a:bodyPr/>
        <a:lstStyle/>
        <a:p>
          <a:endParaRPr lang="en-US"/>
        </a:p>
      </dgm:t>
    </dgm:pt>
    <dgm:pt modelId="{5FA86C53-10B1-4DDD-AC4B-8204F928AC66}" type="pres">
      <dgm:prSet presAssocID="{84854A38-0777-44EF-9A5C-B0778EF29DA3}" presName="childText" presStyleLbl="bgAcc1" presStyleIdx="18" presStyleCnt="21" custScaleX="176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2D51F5-1E6A-47FF-8D79-092F1E28AFE2}" type="pres">
      <dgm:prSet presAssocID="{95D0010C-6AD0-42B8-A707-BF5980DE52AA}" presName="Name13" presStyleLbl="parChTrans1D2" presStyleIdx="19" presStyleCnt="21"/>
      <dgm:spPr/>
      <dgm:t>
        <a:bodyPr/>
        <a:lstStyle/>
        <a:p>
          <a:endParaRPr lang="en-US"/>
        </a:p>
      </dgm:t>
    </dgm:pt>
    <dgm:pt modelId="{B7259F77-21B1-4E04-9D6B-4C072B5BE32E}" type="pres">
      <dgm:prSet presAssocID="{7635D891-6668-4E05-90E9-41BDA34A586C}" presName="childText" presStyleLbl="bgAcc1" presStyleIdx="19" presStyleCnt="21" custScaleX="1931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47D4F1-A1B4-43DA-85BE-E6CA3D3A3C71}" type="pres">
      <dgm:prSet presAssocID="{D70EA1F6-2D56-494D-8E02-DFA8B1F5DDA0}" presName="Name13" presStyleLbl="parChTrans1D2" presStyleIdx="20" presStyleCnt="21"/>
      <dgm:spPr/>
      <dgm:t>
        <a:bodyPr/>
        <a:lstStyle/>
        <a:p>
          <a:endParaRPr lang="en-US"/>
        </a:p>
      </dgm:t>
    </dgm:pt>
    <dgm:pt modelId="{DE2F01AB-CECC-4B7E-AC35-33D5A176B521}" type="pres">
      <dgm:prSet presAssocID="{BBEDE1F6-19AA-4AE8-9E4E-B3E2586C555F}" presName="childText" presStyleLbl="bgAcc1" presStyleIdx="20" presStyleCnt="21" custScaleX="176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30D012-E684-4B83-9208-894123631889}" type="presOf" srcId="{90C95E65-C183-4B11-95A4-70ACA33A4C10}" destId="{4A8D9D65-7321-4D70-93A7-9DB92A46E497}" srcOrd="0" destOrd="0" presId="urn:microsoft.com/office/officeart/2005/8/layout/hierarchy3"/>
    <dgm:cxn modelId="{5A6BC2BD-A365-48D4-86C4-7EE0F496E983}" srcId="{BAAAD781-55C5-4D40-AF7B-C3001E16A851}" destId="{08553785-E61E-4862-9BA6-80B3F4B08842}" srcOrd="3" destOrd="0" parTransId="{45650A6B-8D4D-4546-A510-8F72D14EF315}" sibTransId="{B66D1109-9395-41B9-8128-4A330D91D61A}"/>
    <dgm:cxn modelId="{C3AE1083-1B7E-4AEC-80D5-71EDE553D704}" type="presOf" srcId="{2E8C19FE-26DB-4BCC-8B69-70BBC259175D}" destId="{69584EDA-8D70-46B8-97F9-C364777C9142}" srcOrd="0" destOrd="0" presId="urn:microsoft.com/office/officeart/2005/8/layout/hierarchy3"/>
    <dgm:cxn modelId="{8ADB3368-0037-45AA-A673-5EE9594631F8}" srcId="{F279E37E-0373-4358-A2CC-1C10B3F9F75B}" destId="{84854A38-0777-44EF-9A5C-B0778EF29DA3}" srcOrd="0" destOrd="0" parTransId="{2E8C19FE-26DB-4BCC-8B69-70BBC259175D}" sibTransId="{54EC4F69-0CC5-4987-92FE-49E7886707E0}"/>
    <dgm:cxn modelId="{225B89B7-AED8-45AA-9B39-92ED6AADC4FE}" type="presOf" srcId="{0D1882B8-2852-4E67-A79B-3042AE197379}" destId="{31D26E01-0705-4949-912E-3E10E9271BBE}" srcOrd="0" destOrd="0" presId="urn:microsoft.com/office/officeart/2005/8/layout/hierarchy3"/>
    <dgm:cxn modelId="{B9FC144F-0229-4511-B723-496A35A50540}" type="presOf" srcId="{FDD85B82-68AD-4085-B6B2-83DF2EBF82A5}" destId="{47D919C4-444D-4109-9583-18300B169AAD}" srcOrd="0" destOrd="0" presId="urn:microsoft.com/office/officeart/2005/8/layout/hierarchy3"/>
    <dgm:cxn modelId="{719FD27D-D162-4008-875A-2D4A59A652DE}" type="presOf" srcId="{38D4D545-6A38-4283-BE70-4CE32E24FBF2}" destId="{82904C72-D7A6-4DA0-8912-C63CEC518C9F}" srcOrd="0" destOrd="0" presId="urn:microsoft.com/office/officeart/2005/8/layout/hierarchy3"/>
    <dgm:cxn modelId="{522CA9E1-D092-46D1-B780-7894A4FAF94D}" srcId="{66562548-E4F9-4F08-AD9A-88BAEBFDB49D}" destId="{CE79A178-8CB4-43BD-A846-CC47A562546E}" srcOrd="4" destOrd="0" parTransId="{C6421624-DBED-440E-A3B7-987755682FAE}" sibTransId="{031EF59E-825D-4FA5-98AC-00AEC0AE6379}"/>
    <dgm:cxn modelId="{70B5E369-95AB-46B8-B9F6-C2B8069309B8}" srcId="{66562548-E4F9-4F08-AD9A-88BAEBFDB49D}" destId="{FE72895B-B281-4492-9F81-76F90CAFA021}" srcOrd="1" destOrd="0" parTransId="{D86CE7A6-2E22-444A-BFB9-0C339CDE7DB3}" sibTransId="{10D53853-C4C3-4712-8776-D55B15026C06}"/>
    <dgm:cxn modelId="{E18219F9-6BD9-4FA4-BF30-6E0414F0380A}" type="presOf" srcId="{74F60CB4-3CC4-4782-8FCF-904A1E5CA8E6}" destId="{B79411EB-12CC-4C8F-9418-806D88DBEAB2}" srcOrd="0" destOrd="0" presId="urn:microsoft.com/office/officeart/2005/8/layout/hierarchy3"/>
    <dgm:cxn modelId="{C43A8A87-EBC1-4DB8-A560-E4C6EBE8985B}" type="presOf" srcId="{5D18070E-2D74-43F5-887F-9715F6137B93}" destId="{0475C603-E112-4C62-8ED9-3EF38027D0F2}" srcOrd="1" destOrd="0" presId="urn:microsoft.com/office/officeart/2005/8/layout/hierarchy3"/>
    <dgm:cxn modelId="{95DD6CE0-4941-4938-9E01-E19678E7B989}" type="presOf" srcId="{D70EA1F6-2D56-494D-8E02-DFA8B1F5DDA0}" destId="{0B47D4F1-A1B4-43DA-85BE-E6CA3D3A3C71}" srcOrd="0" destOrd="0" presId="urn:microsoft.com/office/officeart/2005/8/layout/hierarchy3"/>
    <dgm:cxn modelId="{2BEB3142-88DF-4BE9-8ED1-0440E10B70E1}" type="presOf" srcId="{95D0010C-6AD0-42B8-A707-BF5980DE52AA}" destId="{0C2D51F5-1E6A-47FF-8D79-092F1E28AFE2}" srcOrd="0" destOrd="0" presId="urn:microsoft.com/office/officeart/2005/8/layout/hierarchy3"/>
    <dgm:cxn modelId="{AC1B4FFB-E330-4BE7-9200-FF4DDE4B7E5B}" type="presOf" srcId="{45650A6B-8D4D-4546-A510-8F72D14EF315}" destId="{2689CC9A-89B8-4411-AEEF-B84A07EDDC45}" srcOrd="0" destOrd="0" presId="urn:microsoft.com/office/officeart/2005/8/layout/hierarchy3"/>
    <dgm:cxn modelId="{BDA012A3-16DB-49BF-8CAE-2CA7AFF87609}" type="presOf" srcId="{5D18070E-2D74-43F5-887F-9715F6137B93}" destId="{06E35A0C-CACB-46CA-AC33-EE16D5DC00A9}" srcOrd="0" destOrd="0" presId="urn:microsoft.com/office/officeart/2005/8/layout/hierarchy3"/>
    <dgm:cxn modelId="{E5F7BD80-C77F-44A6-AB3E-AD24136537DC}" srcId="{BB1446C3-AECF-483C-8808-3EE13307BE73}" destId="{BAAAD781-55C5-4D40-AF7B-C3001E16A851}" srcOrd="1" destOrd="0" parTransId="{38184425-6899-4D09-A68E-0152308FF50A}" sibTransId="{6F4B4B42-D3AF-4E48-9D80-00BC744E8191}"/>
    <dgm:cxn modelId="{CEC32B34-F9E2-4C13-856B-B19E3A2B3084}" type="presOf" srcId="{97A8D0F6-7FE4-478E-B649-031C486C60A7}" destId="{C0948C6A-057E-4A6C-9ECC-674D796E1798}" srcOrd="1" destOrd="0" presId="urn:microsoft.com/office/officeart/2005/8/layout/hierarchy3"/>
    <dgm:cxn modelId="{2F2E70B8-54DC-4346-9B0C-B66DC5F5DE47}" type="presOf" srcId="{40953164-03B7-40F5-BFAB-12051324A391}" destId="{35A2E826-1016-490E-ADC7-D6449739ECE9}" srcOrd="0" destOrd="0" presId="urn:microsoft.com/office/officeart/2005/8/layout/hierarchy3"/>
    <dgm:cxn modelId="{83F20CA3-9EEB-4DCE-8A4E-61C6CCD2FA87}" srcId="{BB1446C3-AECF-483C-8808-3EE13307BE73}" destId="{F279E37E-0373-4358-A2CC-1C10B3F9F75B}" srcOrd="5" destOrd="0" parTransId="{E7279D96-AA9C-44D6-A9DB-B38B2F09A460}" sibTransId="{92D71FD0-35D1-4311-BD54-C2DF794679E6}"/>
    <dgm:cxn modelId="{3AEF58BE-B3E4-4444-9FD9-39DA6460E137}" type="presOf" srcId="{CE79A178-8CB4-43BD-A846-CC47A562546E}" destId="{6C72FDDD-703E-42B4-8336-360FD2135BBC}" srcOrd="0" destOrd="0" presId="urn:microsoft.com/office/officeart/2005/8/layout/hierarchy3"/>
    <dgm:cxn modelId="{AF96A3D9-46D4-4615-BD2B-89A425AED730}" type="presOf" srcId="{5ADF6374-A289-4C9E-BA27-9A0B410BEA0D}" destId="{87D490A4-F237-4148-A0F2-265A6F368AE2}" srcOrd="0" destOrd="0" presId="urn:microsoft.com/office/officeart/2005/8/layout/hierarchy3"/>
    <dgm:cxn modelId="{E9CC00F1-EA95-43C3-AA03-FFCB38AEE865}" type="presOf" srcId="{F279E37E-0373-4358-A2CC-1C10B3F9F75B}" destId="{D92286F4-F20C-4CD0-9046-3BEC16EB11B1}" srcOrd="0" destOrd="0" presId="urn:microsoft.com/office/officeart/2005/8/layout/hierarchy3"/>
    <dgm:cxn modelId="{B01D3191-5310-465B-A2F3-7AFC0E734B92}" type="presOf" srcId="{0E38DC59-A08B-45C3-A09B-E1EB15656A6D}" destId="{E1BCD9D3-3E55-4CC2-933F-660CA8506EDC}" srcOrd="0" destOrd="0" presId="urn:microsoft.com/office/officeart/2005/8/layout/hierarchy3"/>
    <dgm:cxn modelId="{4DE8078F-90BD-4C5B-AF6E-FAE4086F04D2}" type="presOf" srcId="{66562548-E4F9-4F08-AD9A-88BAEBFDB49D}" destId="{3664087D-1E3B-4429-ACB6-35F0892892D3}" srcOrd="1" destOrd="0" presId="urn:microsoft.com/office/officeart/2005/8/layout/hierarchy3"/>
    <dgm:cxn modelId="{587E1FAF-BBD6-42A9-81BC-4E343E324FB2}" type="presOf" srcId="{0BDA16D4-455D-4A75-8766-B2ACFD8D944E}" destId="{ED26FC25-7631-4DFE-86DC-6478CF5F2C1B}" srcOrd="0" destOrd="0" presId="urn:microsoft.com/office/officeart/2005/8/layout/hierarchy3"/>
    <dgm:cxn modelId="{50A2319A-BBEA-499A-9F77-93E7558D6FB8}" type="presOf" srcId="{03042C81-194A-44C1-BD8A-43FA12A7DE10}" destId="{4A8CDD82-38E7-4A47-8547-E707FB4E772B}" srcOrd="0" destOrd="0" presId="urn:microsoft.com/office/officeart/2005/8/layout/hierarchy3"/>
    <dgm:cxn modelId="{681CA93C-E0D8-40B5-A6CF-32FF8279A75F}" type="presOf" srcId="{21F5C202-427F-4FBE-AE60-FF219A5741F0}" destId="{8A0092CB-2BD4-4E07-94A2-4DAF7C857DE6}" srcOrd="0" destOrd="0" presId="urn:microsoft.com/office/officeart/2005/8/layout/hierarchy3"/>
    <dgm:cxn modelId="{AE73950D-BF22-4D42-A742-01E12625E13B}" type="presOf" srcId="{BAE4AD11-DCF2-4FD4-A603-201F5C59640F}" destId="{BE2B3960-9275-46CC-BF5E-C7232133ADDB}" srcOrd="0" destOrd="0" presId="urn:microsoft.com/office/officeart/2005/8/layout/hierarchy3"/>
    <dgm:cxn modelId="{BBD9E497-78D4-462D-B1BB-0C445C708847}" srcId="{66562548-E4F9-4F08-AD9A-88BAEBFDB49D}" destId="{C8251743-B054-4956-A774-43584A6152AD}" srcOrd="3" destOrd="0" parTransId="{03042C81-194A-44C1-BD8A-43FA12A7DE10}" sibTransId="{FF2A8258-88C2-4112-AD27-C82FBA5915AF}"/>
    <dgm:cxn modelId="{345B8AD5-E7C7-4551-8D43-E07CA9827617}" srcId="{BAAAD781-55C5-4D40-AF7B-C3001E16A851}" destId="{EA456276-7AE3-4048-B6DB-152F9DA7E335}" srcOrd="0" destOrd="0" parTransId="{047C0566-813C-49CD-A168-2E4C6F79858E}" sibTransId="{4A6B94A5-CB37-4187-BEE2-0C72BAE95DB7}"/>
    <dgm:cxn modelId="{82A93C86-395F-4929-B483-3CBFFBF1009D}" srcId="{5D18070E-2D74-43F5-887F-9715F6137B93}" destId="{C88DF981-1AB6-450A-A868-F69CF91808C7}" srcOrd="0" destOrd="0" parTransId="{38D4D545-6A38-4283-BE70-4CE32E24FBF2}" sibTransId="{B8CA7BBB-BCA2-4F20-9C76-44C8768909C6}"/>
    <dgm:cxn modelId="{B5E65324-6314-4549-8BA6-CDED412DDB75}" type="presOf" srcId="{3935D5E1-889A-4A59-9D65-7B7480ED18D9}" destId="{BB42AC5A-A9A8-4898-8B0F-5580972115FC}" srcOrd="0" destOrd="0" presId="urn:microsoft.com/office/officeart/2005/8/layout/hierarchy3"/>
    <dgm:cxn modelId="{B93D14B7-3455-49C6-A2D8-3332875C97F1}" type="presOf" srcId="{BCF40D07-22E2-435E-9A9D-3CB64E6A7FA9}" destId="{B4819B5A-EF7B-4CB0-A433-38C4EBC73FEF}" srcOrd="0" destOrd="0" presId="urn:microsoft.com/office/officeart/2005/8/layout/hierarchy3"/>
    <dgm:cxn modelId="{487DFD27-608F-4ED0-B492-956FA3667373}" srcId="{90C95E65-C183-4B11-95A4-70ACA33A4C10}" destId="{6ABDBB56-7BB4-4764-94A0-6062AFEB4EA5}" srcOrd="1" destOrd="0" parTransId="{F048E1E6-3B7F-44D5-AFB4-6D83EEE73E1A}" sibTransId="{647FEF79-2D3E-4DC8-A043-F5563D224ED0}"/>
    <dgm:cxn modelId="{11BDBD4F-969D-479C-AE72-C2C11FCD59C9}" type="presOf" srcId="{08553785-E61E-4862-9BA6-80B3F4B08842}" destId="{749766FB-6259-476A-B15C-7E697626DBB7}" srcOrd="0" destOrd="0" presId="urn:microsoft.com/office/officeart/2005/8/layout/hierarchy3"/>
    <dgm:cxn modelId="{2E5FA141-342A-4296-8F93-6458980EFF88}" type="presOf" srcId="{EA456276-7AE3-4048-B6DB-152F9DA7E335}" destId="{60F4566A-F8CE-4D47-B247-F4C9493F5A91}" srcOrd="0" destOrd="0" presId="urn:microsoft.com/office/officeart/2005/8/layout/hierarchy3"/>
    <dgm:cxn modelId="{AE556469-106D-4512-AF33-34D96DAD2873}" type="presOf" srcId="{59DE9916-85A3-4F7B-B7D3-99307ADFCAF8}" destId="{24E10B23-A3A8-46F0-9A4B-559AE698FE0A}" srcOrd="0" destOrd="0" presId="urn:microsoft.com/office/officeart/2005/8/layout/hierarchy3"/>
    <dgm:cxn modelId="{BA81F3FE-894F-4BDB-BB8B-CF7BD486827F}" type="presOf" srcId="{9187635A-5A19-439C-A02E-BB90A26106D9}" destId="{8DBDFF92-A87E-40FC-8C64-7B0E2FFFE772}" srcOrd="0" destOrd="0" presId="urn:microsoft.com/office/officeart/2005/8/layout/hierarchy3"/>
    <dgm:cxn modelId="{7656453A-B9F6-4A53-90E5-585C9AE576A9}" type="presOf" srcId="{EECA1F29-7AA8-446B-95C4-B77EA4B09D0F}" destId="{64154B8E-FAAB-4029-BFB1-4CC49BA46E2D}" srcOrd="0" destOrd="0" presId="urn:microsoft.com/office/officeart/2005/8/layout/hierarchy3"/>
    <dgm:cxn modelId="{17215102-1718-4355-BB71-DF711C98F87A}" type="presOf" srcId="{6ABDBB56-7BB4-4764-94A0-6062AFEB4EA5}" destId="{4AE73AF6-1E66-4AA9-A09B-61EB13661EE8}" srcOrd="0" destOrd="0" presId="urn:microsoft.com/office/officeart/2005/8/layout/hierarchy3"/>
    <dgm:cxn modelId="{136F0739-FE7F-4E68-A041-3D4F31A2F9A3}" type="presOf" srcId="{047C0566-813C-49CD-A168-2E4C6F79858E}" destId="{9E7F1D1A-8176-495B-86B7-0153FE590508}" srcOrd="0" destOrd="0" presId="urn:microsoft.com/office/officeart/2005/8/layout/hierarchy3"/>
    <dgm:cxn modelId="{2082168F-E9ED-4D6A-AA6C-C61575B8397C}" srcId="{97A8D0F6-7FE4-478E-B649-031C486C60A7}" destId="{9187635A-5A19-439C-A02E-BB90A26106D9}" srcOrd="0" destOrd="0" parTransId="{40953164-03B7-40F5-BFAB-12051324A391}" sibTransId="{E0FF0BE9-4C58-4AC8-9EF8-8A0C118CB7B3}"/>
    <dgm:cxn modelId="{9874DE5A-1CD4-4217-AE31-4517240D7F9B}" type="presOf" srcId="{F279E37E-0373-4358-A2CC-1C10B3F9F75B}" destId="{BFF24061-A1EC-4346-8649-A8CABA1A0FFC}" srcOrd="1" destOrd="0" presId="urn:microsoft.com/office/officeart/2005/8/layout/hierarchy3"/>
    <dgm:cxn modelId="{A2EE0FD0-6CC2-4BBC-B4AC-A8004BFB79FA}" type="presOf" srcId="{B4AD1F00-7A06-4AEB-8781-2EC0A44F31A8}" destId="{D09D220B-8C06-4517-923B-F5972474A01C}" srcOrd="0" destOrd="0" presId="urn:microsoft.com/office/officeart/2005/8/layout/hierarchy3"/>
    <dgm:cxn modelId="{8C44A38A-5535-4458-917F-DACC886EE4A4}" type="presOf" srcId="{7635D891-6668-4E05-90E9-41BDA34A586C}" destId="{B7259F77-21B1-4E04-9D6B-4C072B5BE32E}" srcOrd="0" destOrd="0" presId="urn:microsoft.com/office/officeart/2005/8/layout/hierarchy3"/>
    <dgm:cxn modelId="{8259FE7C-9985-48F3-ABB5-403B1D110BDE}" srcId="{BB1446C3-AECF-483C-8808-3EE13307BE73}" destId="{5D18070E-2D74-43F5-887F-9715F6137B93}" srcOrd="4" destOrd="0" parTransId="{A9D16C13-26E4-467E-8844-FAB0DA2CAB2D}" sibTransId="{1E42FADF-8607-414B-95C8-084BCBC3B2DA}"/>
    <dgm:cxn modelId="{59ADF7E5-CD04-4462-8D21-03946DE9F182}" srcId="{BB1446C3-AECF-483C-8808-3EE13307BE73}" destId="{90C95E65-C183-4B11-95A4-70ACA33A4C10}" srcOrd="0" destOrd="0" parTransId="{5542C26F-E440-49C2-A821-B2FDED9F2726}" sibTransId="{F15007A7-0701-4759-A1AA-0FAD969CE3CC}"/>
    <dgm:cxn modelId="{3E31F2F2-020C-4582-AD25-6821D3BBECEF}" type="presOf" srcId="{BAAAD781-55C5-4D40-AF7B-C3001E16A851}" destId="{8C45A8DB-5FAC-4D36-A7F1-8C71EA65E034}" srcOrd="1" destOrd="0" presId="urn:microsoft.com/office/officeart/2005/8/layout/hierarchy3"/>
    <dgm:cxn modelId="{A24BFDBB-45B5-433D-AB70-2136F9B4D915}" srcId="{66562548-E4F9-4F08-AD9A-88BAEBFDB49D}" destId="{5ADF6374-A289-4C9E-BA27-9A0B410BEA0D}" srcOrd="5" destOrd="0" parTransId="{C4F3E8D9-AEC3-4F53-9AAC-E48E23021221}" sibTransId="{84E2A212-084A-413A-9426-B2E84F1B027E}"/>
    <dgm:cxn modelId="{5C10B945-57AC-47E5-A1EC-73BB33A8E626}" srcId="{BAAAD781-55C5-4D40-AF7B-C3001E16A851}" destId="{59DE9916-85A3-4F7B-B7D3-99307ADFCAF8}" srcOrd="4" destOrd="0" parTransId="{B4AD1F00-7A06-4AEB-8781-2EC0A44F31A8}" sibTransId="{A6675124-EBF6-4BB1-9689-C82A87B08D8F}"/>
    <dgm:cxn modelId="{3F03F706-E5DF-4E15-9D2C-122F55CD8C69}" srcId="{BB1446C3-AECF-483C-8808-3EE13307BE73}" destId="{97A8D0F6-7FE4-478E-B649-031C486C60A7}" srcOrd="3" destOrd="0" parTransId="{123D5D7D-B4BE-4248-9F0C-4A0EEBF70173}" sibTransId="{685E0708-DD1E-458F-8A4A-0513DE4DE106}"/>
    <dgm:cxn modelId="{772640CC-3E85-43FA-941F-8CC4B14C6891}" type="presOf" srcId="{C6421624-DBED-440E-A3B7-987755682FAE}" destId="{81A97BE9-D50A-427B-AA2D-C3FBB69B27A2}" srcOrd="0" destOrd="0" presId="urn:microsoft.com/office/officeart/2005/8/layout/hierarchy3"/>
    <dgm:cxn modelId="{6501DF12-56C1-490F-AF7B-B91AA3BCD69B}" type="presOf" srcId="{66562548-E4F9-4F08-AD9A-88BAEBFDB49D}" destId="{616A51D9-6324-4E97-9B36-045F3CB7640D}" srcOrd="0" destOrd="0" presId="urn:microsoft.com/office/officeart/2005/8/layout/hierarchy3"/>
    <dgm:cxn modelId="{904C2F21-BEE6-4883-8F7A-7296B9C5111D}" type="presOf" srcId="{C2775243-0A4F-4F78-9240-8C63D33A1CDC}" destId="{B9A9078C-3AE2-406F-B84C-C73B0F17DC6D}" srcOrd="0" destOrd="0" presId="urn:microsoft.com/office/officeart/2005/8/layout/hierarchy3"/>
    <dgm:cxn modelId="{D3D1F4AE-D6BF-4C46-AF13-8C17421A2F10}" type="presOf" srcId="{BB1446C3-AECF-483C-8808-3EE13307BE73}" destId="{4979DDB8-0B6C-42EE-AEC7-7C64DC13E67F}" srcOrd="0" destOrd="0" presId="urn:microsoft.com/office/officeart/2005/8/layout/hierarchy3"/>
    <dgm:cxn modelId="{6785A86D-A538-45C4-82FF-0536C4D6A512}" type="presOf" srcId="{421A1E94-9BF3-42B2-9FAE-64575E16D816}" destId="{A49DE607-E420-41E4-A4FD-D58DB891E36A}" srcOrd="0" destOrd="0" presId="urn:microsoft.com/office/officeart/2005/8/layout/hierarchy3"/>
    <dgm:cxn modelId="{434CA3BD-53D4-4150-93C1-0DA868849D99}" type="presOf" srcId="{D86CE7A6-2E22-444A-BFB9-0C339CDE7DB3}" destId="{8CFC18A8-F87A-4321-9C2D-FCDFD83C2B07}" srcOrd="0" destOrd="0" presId="urn:microsoft.com/office/officeart/2005/8/layout/hierarchy3"/>
    <dgm:cxn modelId="{19C57DFB-82F8-4FB8-810F-1D692D29F71B}" srcId="{BB1446C3-AECF-483C-8808-3EE13307BE73}" destId="{66562548-E4F9-4F08-AD9A-88BAEBFDB49D}" srcOrd="2" destOrd="0" parTransId="{22B2073A-49E7-4503-9702-06612E90A205}" sibTransId="{0786D6F2-723D-406B-A2FB-2D06EB487DE6}"/>
    <dgm:cxn modelId="{D16E9344-BC16-4072-96FB-CC1DECF0C894}" srcId="{66562548-E4F9-4F08-AD9A-88BAEBFDB49D}" destId="{0D1882B8-2852-4E67-A79B-3042AE197379}" srcOrd="8" destOrd="0" parTransId="{1B7E389C-BFB1-4E14-B7CB-D084C8CD5AB9}" sibTransId="{97A41D58-095F-4576-9072-BE94AF040BDE}"/>
    <dgm:cxn modelId="{68C391CF-F723-4C38-B9EF-E2130C7D3E30}" type="presOf" srcId="{C4F3E8D9-AEC3-4F53-9AAC-E48E23021221}" destId="{41C78ABB-C9E3-4273-A94B-EBCD9D75D814}" srcOrd="0" destOrd="0" presId="urn:microsoft.com/office/officeart/2005/8/layout/hierarchy3"/>
    <dgm:cxn modelId="{CA883C6B-9CA0-4C56-BDFC-3593F723C87D}" srcId="{F279E37E-0373-4358-A2CC-1C10B3F9F75B}" destId="{BBEDE1F6-19AA-4AE8-9E4E-B3E2586C555F}" srcOrd="2" destOrd="0" parTransId="{D70EA1F6-2D56-494D-8E02-DFA8B1F5DDA0}" sibTransId="{9A0246D0-72C0-4436-BB33-EFCF08544058}"/>
    <dgm:cxn modelId="{7BDF8B61-4A56-4889-B3E8-8F5993FF6279}" type="presOf" srcId="{84854A38-0777-44EF-9A5C-B0778EF29DA3}" destId="{5FA86C53-10B1-4DDD-AC4B-8204F928AC66}" srcOrd="0" destOrd="0" presId="urn:microsoft.com/office/officeart/2005/8/layout/hierarchy3"/>
    <dgm:cxn modelId="{39519273-A9C7-4FF0-9AFA-94CEC7EA007E}" type="presOf" srcId="{90C95E65-C183-4B11-95A4-70ACA33A4C10}" destId="{18D2B52B-AB16-489B-B0F9-0F18A5345060}" srcOrd="1" destOrd="0" presId="urn:microsoft.com/office/officeart/2005/8/layout/hierarchy3"/>
    <dgm:cxn modelId="{D465C1A9-8186-4919-994A-E07339BFD6B9}" type="presOf" srcId="{97A8D0F6-7FE4-478E-B649-031C486C60A7}" destId="{124E77B8-27AE-4210-90BC-D1A97D909B6C}" srcOrd="0" destOrd="0" presId="urn:microsoft.com/office/officeart/2005/8/layout/hierarchy3"/>
    <dgm:cxn modelId="{E2BB6C97-6196-4433-A045-5094DE807BE2}" type="presOf" srcId="{C6FC55CA-93DB-4E71-AE40-2ECDEA28BC35}" destId="{E34C34D0-69D4-4C42-A3C5-A6521545E6A1}" srcOrd="0" destOrd="0" presId="urn:microsoft.com/office/officeart/2005/8/layout/hierarchy3"/>
    <dgm:cxn modelId="{BCD6896B-2E0F-4228-80CE-E882F92B7698}" type="presOf" srcId="{BAAAD781-55C5-4D40-AF7B-C3001E16A851}" destId="{BF4413AA-6A2F-45EB-A1B1-65680078AD5A}" srcOrd="0" destOrd="0" presId="urn:microsoft.com/office/officeart/2005/8/layout/hierarchy3"/>
    <dgm:cxn modelId="{47B6FED4-8D41-41C6-B4CA-FB4AB45E9EC7}" type="presOf" srcId="{F048E1E6-3B7F-44D5-AFB4-6D83EEE73E1A}" destId="{B9106026-F0A1-4F33-9338-55D2F3D21D3B}" srcOrd="0" destOrd="0" presId="urn:microsoft.com/office/officeart/2005/8/layout/hierarchy3"/>
    <dgm:cxn modelId="{B9FCC8D6-B797-4E6D-9112-4E660BA5DECE}" srcId="{F279E37E-0373-4358-A2CC-1C10B3F9F75B}" destId="{7635D891-6668-4E05-90E9-41BDA34A586C}" srcOrd="1" destOrd="0" parTransId="{95D0010C-6AD0-42B8-A707-BF5980DE52AA}" sibTransId="{08BA9028-2A16-49CC-A30B-8F4F416A817A}"/>
    <dgm:cxn modelId="{7C54B6D7-7D72-4E55-BF2C-C7ED2AD735E6}" srcId="{BAAAD781-55C5-4D40-AF7B-C3001E16A851}" destId="{EECA1F29-7AA8-446B-95C4-B77EA4B09D0F}" srcOrd="2" destOrd="0" parTransId="{21F5C202-427F-4FBE-AE60-FF219A5741F0}" sibTransId="{C80BC951-747F-47C0-8091-F724CDA0F912}"/>
    <dgm:cxn modelId="{B8945829-9C42-425A-95D6-4EB57938C050}" type="presOf" srcId="{1B7E389C-BFB1-4E14-B7CB-D084C8CD5AB9}" destId="{84D06CCE-E7B0-41C1-8010-4E35A46CCBA9}" srcOrd="0" destOrd="0" presId="urn:microsoft.com/office/officeart/2005/8/layout/hierarchy3"/>
    <dgm:cxn modelId="{EE46792C-A00A-4BD8-8D93-FA2DB476F714}" type="presOf" srcId="{FE72895B-B281-4492-9F81-76F90CAFA021}" destId="{AD040B10-0244-4CC9-8855-D79D1CF58FD3}" srcOrd="0" destOrd="0" presId="urn:microsoft.com/office/officeart/2005/8/layout/hierarchy3"/>
    <dgm:cxn modelId="{CF318274-53B2-432C-9271-51A4AE04E4D0}" type="presOf" srcId="{BBEDE1F6-19AA-4AE8-9E4E-B3E2586C555F}" destId="{DE2F01AB-CECC-4B7E-AC35-33D5A176B521}" srcOrd="0" destOrd="0" presId="urn:microsoft.com/office/officeart/2005/8/layout/hierarchy3"/>
    <dgm:cxn modelId="{C4D9A176-A96A-4431-BAAD-E3E64CD92036}" srcId="{BAAAD781-55C5-4D40-AF7B-C3001E16A851}" destId="{FDD85B82-68AD-4085-B6B2-83DF2EBF82A5}" srcOrd="1" destOrd="0" parTransId="{BCF40D07-22E2-435E-9A9D-3CB64E6A7FA9}" sibTransId="{70540956-9AFD-489C-9043-58FE43DDDA14}"/>
    <dgm:cxn modelId="{48E8162F-6181-47F0-9C3B-7C2EB9B71563}" srcId="{66562548-E4F9-4F08-AD9A-88BAEBFDB49D}" destId="{0BDA16D4-455D-4A75-8766-B2ACFD8D944E}" srcOrd="6" destOrd="0" parTransId="{74F60CB4-3CC4-4782-8FCF-904A1E5CA8E6}" sibTransId="{45E4F5B8-6E4A-466B-BCC0-B1CD92611194}"/>
    <dgm:cxn modelId="{41CAABBB-0B2E-4720-875B-5380609747A7}" type="presOf" srcId="{C8251743-B054-4956-A774-43584A6152AD}" destId="{84EF2C58-DAD6-4EE8-B7D3-6B2E3DDA14F7}" srcOrd="0" destOrd="0" presId="urn:microsoft.com/office/officeart/2005/8/layout/hierarchy3"/>
    <dgm:cxn modelId="{3A1B77A3-1F68-4700-9CBE-6CFEE7B9F54A}" srcId="{66562548-E4F9-4F08-AD9A-88BAEBFDB49D}" destId="{C4BD676A-CF77-4BFE-9C81-5376302250A1}" srcOrd="7" destOrd="0" parTransId="{C6FC55CA-93DB-4E71-AE40-2ECDEA28BC35}" sibTransId="{655CDC9A-67E5-4D37-853F-A13AB4250705}"/>
    <dgm:cxn modelId="{567ABAA9-40C5-4933-B2A0-C7B5F6EAEDBA}" type="presOf" srcId="{C88DF981-1AB6-450A-A868-F69CF91808C7}" destId="{1ABDC6A6-2884-4DC3-8B12-5E86234D7561}" srcOrd="0" destOrd="0" presId="urn:microsoft.com/office/officeart/2005/8/layout/hierarchy3"/>
    <dgm:cxn modelId="{ABA5C11C-CDCA-4B19-8CED-EF839CD2EEA8}" srcId="{66562548-E4F9-4F08-AD9A-88BAEBFDB49D}" destId="{421A1E94-9BF3-42B2-9FAE-64575E16D816}" srcOrd="0" destOrd="0" parTransId="{BAE4AD11-DCF2-4FD4-A603-201F5C59640F}" sibTransId="{85F9EBB0-899B-41A9-81E3-10016D32DB50}"/>
    <dgm:cxn modelId="{A033EF14-6BC5-4DFD-BD1D-8BABB57D0A2A}" srcId="{90C95E65-C183-4B11-95A4-70ACA33A4C10}" destId="{3935D5E1-889A-4A59-9D65-7B7480ED18D9}" srcOrd="0" destOrd="0" parTransId="{0E38DC59-A08B-45C3-A09B-E1EB15656A6D}" sibTransId="{6255EA64-7105-4A09-86C1-7E991FADCE0F}"/>
    <dgm:cxn modelId="{95614F02-1F24-4081-9E4E-54C7027D29A3}" srcId="{66562548-E4F9-4F08-AD9A-88BAEBFDB49D}" destId="{C2775243-0A4F-4F78-9240-8C63D33A1CDC}" srcOrd="2" destOrd="0" parTransId="{D5BFC2D9-E110-40AA-92F2-3D25D1CB3BBF}" sibTransId="{971DA8DB-CF2E-4889-BA07-D4E728B9CF98}"/>
    <dgm:cxn modelId="{FDF32FEA-AECC-463B-8F72-4A0277DEE0F2}" type="presOf" srcId="{C4BD676A-CF77-4BFE-9C81-5376302250A1}" destId="{3FF25500-36C5-451A-8146-7FD1E9507013}" srcOrd="0" destOrd="0" presId="urn:microsoft.com/office/officeart/2005/8/layout/hierarchy3"/>
    <dgm:cxn modelId="{EF4A12B0-A49B-4527-BA32-9646739BD32A}" type="presOf" srcId="{D5BFC2D9-E110-40AA-92F2-3D25D1CB3BBF}" destId="{BCB09047-713F-474E-8B0D-99B6E167DF3D}" srcOrd="0" destOrd="0" presId="urn:microsoft.com/office/officeart/2005/8/layout/hierarchy3"/>
    <dgm:cxn modelId="{5D05E77C-85A6-4274-BA5D-5240388C327E}" type="presParOf" srcId="{4979DDB8-0B6C-42EE-AEC7-7C64DC13E67F}" destId="{5963BF7C-BC32-4435-81E7-CB4AACE6D2B7}" srcOrd="0" destOrd="0" presId="urn:microsoft.com/office/officeart/2005/8/layout/hierarchy3"/>
    <dgm:cxn modelId="{8C0B56F0-357A-476D-A53D-BAB5964A26DC}" type="presParOf" srcId="{5963BF7C-BC32-4435-81E7-CB4AACE6D2B7}" destId="{12E29039-0C7D-4C07-A6B3-209B626CF09E}" srcOrd="0" destOrd="0" presId="urn:microsoft.com/office/officeart/2005/8/layout/hierarchy3"/>
    <dgm:cxn modelId="{75A5A1D2-462E-4165-B501-6B23BFBE2B21}" type="presParOf" srcId="{12E29039-0C7D-4C07-A6B3-209B626CF09E}" destId="{4A8D9D65-7321-4D70-93A7-9DB92A46E497}" srcOrd="0" destOrd="0" presId="urn:microsoft.com/office/officeart/2005/8/layout/hierarchy3"/>
    <dgm:cxn modelId="{1625D502-4F7B-4964-8E7E-DAA5EB1EF781}" type="presParOf" srcId="{12E29039-0C7D-4C07-A6B3-209B626CF09E}" destId="{18D2B52B-AB16-489B-B0F9-0F18A5345060}" srcOrd="1" destOrd="0" presId="urn:microsoft.com/office/officeart/2005/8/layout/hierarchy3"/>
    <dgm:cxn modelId="{36DFF646-3C1A-4BE6-8172-0C705626084A}" type="presParOf" srcId="{5963BF7C-BC32-4435-81E7-CB4AACE6D2B7}" destId="{1594236C-C716-46F3-8BBB-AE921C59F573}" srcOrd="1" destOrd="0" presId="urn:microsoft.com/office/officeart/2005/8/layout/hierarchy3"/>
    <dgm:cxn modelId="{DF452F08-1F29-42CC-AD1F-7162F3DEECB8}" type="presParOf" srcId="{1594236C-C716-46F3-8BBB-AE921C59F573}" destId="{E1BCD9D3-3E55-4CC2-933F-660CA8506EDC}" srcOrd="0" destOrd="0" presId="urn:microsoft.com/office/officeart/2005/8/layout/hierarchy3"/>
    <dgm:cxn modelId="{482F18A4-046D-4FAF-BD1B-A23B45128F1C}" type="presParOf" srcId="{1594236C-C716-46F3-8BBB-AE921C59F573}" destId="{BB42AC5A-A9A8-4898-8B0F-5580972115FC}" srcOrd="1" destOrd="0" presId="urn:microsoft.com/office/officeart/2005/8/layout/hierarchy3"/>
    <dgm:cxn modelId="{84398EA7-AD16-4437-A4BA-AC17D1BE21B0}" type="presParOf" srcId="{1594236C-C716-46F3-8BBB-AE921C59F573}" destId="{B9106026-F0A1-4F33-9338-55D2F3D21D3B}" srcOrd="2" destOrd="0" presId="urn:microsoft.com/office/officeart/2005/8/layout/hierarchy3"/>
    <dgm:cxn modelId="{78A28532-2B05-4366-9E0A-F7B2B26186B7}" type="presParOf" srcId="{1594236C-C716-46F3-8BBB-AE921C59F573}" destId="{4AE73AF6-1E66-4AA9-A09B-61EB13661EE8}" srcOrd="3" destOrd="0" presId="urn:microsoft.com/office/officeart/2005/8/layout/hierarchy3"/>
    <dgm:cxn modelId="{66C5D461-F4DE-4309-8A67-E9B693FEF596}" type="presParOf" srcId="{4979DDB8-0B6C-42EE-AEC7-7C64DC13E67F}" destId="{1ED8CFBA-67ED-4F58-AE9E-2CC69ECAD679}" srcOrd="1" destOrd="0" presId="urn:microsoft.com/office/officeart/2005/8/layout/hierarchy3"/>
    <dgm:cxn modelId="{604D3250-357B-4338-B4BA-0F12CF00D045}" type="presParOf" srcId="{1ED8CFBA-67ED-4F58-AE9E-2CC69ECAD679}" destId="{6B2D8B40-6FC2-435F-A8DF-9D7B9DB8EFC0}" srcOrd="0" destOrd="0" presId="urn:microsoft.com/office/officeart/2005/8/layout/hierarchy3"/>
    <dgm:cxn modelId="{CE7BF083-78B2-4429-8D1B-DB6372AD2F71}" type="presParOf" srcId="{6B2D8B40-6FC2-435F-A8DF-9D7B9DB8EFC0}" destId="{BF4413AA-6A2F-45EB-A1B1-65680078AD5A}" srcOrd="0" destOrd="0" presId="urn:microsoft.com/office/officeart/2005/8/layout/hierarchy3"/>
    <dgm:cxn modelId="{0FBCBE02-CEBB-42B2-8238-99781DEC969F}" type="presParOf" srcId="{6B2D8B40-6FC2-435F-A8DF-9D7B9DB8EFC0}" destId="{8C45A8DB-5FAC-4D36-A7F1-8C71EA65E034}" srcOrd="1" destOrd="0" presId="urn:microsoft.com/office/officeart/2005/8/layout/hierarchy3"/>
    <dgm:cxn modelId="{55580428-C4D8-4823-99A6-E2766663EEED}" type="presParOf" srcId="{1ED8CFBA-67ED-4F58-AE9E-2CC69ECAD679}" destId="{89FB67F7-A1DF-4228-8117-BF4966BBD80C}" srcOrd="1" destOrd="0" presId="urn:microsoft.com/office/officeart/2005/8/layout/hierarchy3"/>
    <dgm:cxn modelId="{A87FB373-DEAB-493E-901F-AEB29852125C}" type="presParOf" srcId="{89FB67F7-A1DF-4228-8117-BF4966BBD80C}" destId="{9E7F1D1A-8176-495B-86B7-0153FE590508}" srcOrd="0" destOrd="0" presId="urn:microsoft.com/office/officeart/2005/8/layout/hierarchy3"/>
    <dgm:cxn modelId="{C0F15FC8-8543-461C-A7D2-1FC01B339D73}" type="presParOf" srcId="{89FB67F7-A1DF-4228-8117-BF4966BBD80C}" destId="{60F4566A-F8CE-4D47-B247-F4C9493F5A91}" srcOrd="1" destOrd="0" presId="urn:microsoft.com/office/officeart/2005/8/layout/hierarchy3"/>
    <dgm:cxn modelId="{01BADC51-03B9-4CBB-AC66-EF9BFCD48893}" type="presParOf" srcId="{89FB67F7-A1DF-4228-8117-BF4966BBD80C}" destId="{B4819B5A-EF7B-4CB0-A433-38C4EBC73FEF}" srcOrd="2" destOrd="0" presId="urn:microsoft.com/office/officeart/2005/8/layout/hierarchy3"/>
    <dgm:cxn modelId="{4B987FE9-A6FA-4C2D-BD79-70302DB839FB}" type="presParOf" srcId="{89FB67F7-A1DF-4228-8117-BF4966BBD80C}" destId="{47D919C4-444D-4109-9583-18300B169AAD}" srcOrd="3" destOrd="0" presId="urn:microsoft.com/office/officeart/2005/8/layout/hierarchy3"/>
    <dgm:cxn modelId="{93A7AED6-DC9E-4818-9A3A-584EA195F61E}" type="presParOf" srcId="{89FB67F7-A1DF-4228-8117-BF4966BBD80C}" destId="{8A0092CB-2BD4-4E07-94A2-4DAF7C857DE6}" srcOrd="4" destOrd="0" presId="urn:microsoft.com/office/officeart/2005/8/layout/hierarchy3"/>
    <dgm:cxn modelId="{B4A556B4-EC77-4E7A-8D58-0F413AAE820F}" type="presParOf" srcId="{89FB67F7-A1DF-4228-8117-BF4966BBD80C}" destId="{64154B8E-FAAB-4029-BFB1-4CC49BA46E2D}" srcOrd="5" destOrd="0" presId="urn:microsoft.com/office/officeart/2005/8/layout/hierarchy3"/>
    <dgm:cxn modelId="{033E46DE-A7D1-462E-8D5F-0C5ED4A099D4}" type="presParOf" srcId="{89FB67F7-A1DF-4228-8117-BF4966BBD80C}" destId="{2689CC9A-89B8-4411-AEEF-B84A07EDDC45}" srcOrd="6" destOrd="0" presId="urn:microsoft.com/office/officeart/2005/8/layout/hierarchy3"/>
    <dgm:cxn modelId="{1BA7EE6F-4BD6-456C-B069-46F329369B8F}" type="presParOf" srcId="{89FB67F7-A1DF-4228-8117-BF4966BBD80C}" destId="{749766FB-6259-476A-B15C-7E697626DBB7}" srcOrd="7" destOrd="0" presId="urn:microsoft.com/office/officeart/2005/8/layout/hierarchy3"/>
    <dgm:cxn modelId="{3EA49A8B-2D1A-4CA2-82CE-69EBE9FDAFD3}" type="presParOf" srcId="{89FB67F7-A1DF-4228-8117-BF4966BBD80C}" destId="{D09D220B-8C06-4517-923B-F5972474A01C}" srcOrd="8" destOrd="0" presId="urn:microsoft.com/office/officeart/2005/8/layout/hierarchy3"/>
    <dgm:cxn modelId="{69249FCD-5790-4786-9448-08E991FF4DDF}" type="presParOf" srcId="{89FB67F7-A1DF-4228-8117-BF4966BBD80C}" destId="{24E10B23-A3A8-46F0-9A4B-559AE698FE0A}" srcOrd="9" destOrd="0" presId="urn:microsoft.com/office/officeart/2005/8/layout/hierarchy3"/>
    <dgm:cxn modelId="{25A9DD29-76F2-4305-A72B-C76972E8C849}" type="presParOf" srcId="{4979DDB8-0B6C-42EE-AEC7-7C64DC13E67F}" destId="{90DB7B53-0E51-40F4-8E4E-13B594AA6D28}" srcOrd="2" destOrd="0" presId="urn:microsoft.com/office/officeart/2005/8/layout/hierarchy3"/>
    <dgm:cxn modelId="{E1FD76EC-D760-466D-8488-90CAE62900CE}" type="presParOf" srcId="{90DB7B53-0E51-40F4-8E4E-13B594AA6D28}" destId="{2FD56FE6-F6B7-4FB2-AA73-41B3D5D15C83}" srcOrd="0" destOrd="0" presId="urn:microsoft.com/office/officeart/2005/8/layout/hierarchy3"/>
    <dgm:cxn modelId="{A4E57ECC-93A0-4E02-8E54-A887BA4F8217}" type="presParOf" srcId="{2FD56FE6-F6B7-4FB2-AA73-41B3D5D15C83}" destId="{616A51D9-6324-4E97-9B36-045F3CB7640D}" srcOrd="0" destOrd="0" presId="urn:microsoft.com/office/officeart/2005/8/layout/hierarchy3"/>
    <dgm:cxn modelId="{11A517E4-3288-4971-8B24-336A3D0E2856}" type="presParOf" srcId="{2FD56FE6-F6B7-4FB2-AA73-41B3D5D15C83}" destId="{3664087D-1E3B-4429-ACB6-35F0892892D3}" srcOrd="1" destOrd="0" presId="urn:microsoft.com/office/officeart/2005/8/layout/hierarchy3"/>
    <dgm:cxn modelId="{E0E2806B-98AF-4796-B55B-5E0305274991}" type="presParOf" srcId="{90DB7B53-0E51-40F4-8E4E-13B594AA6D28}" destId="{5CED9194-61FA-4C96-9FDE-5883E1AA3368}" srcOrd="1" destOrd="0" presId="urn:microsoft.com/office/officeart/2005/8/layout/hierarchy3"/>
    <dgm:cxn modelId="{0F561A93-E00E-47C8-9CBE-31F26CD68CF4}" type="presParOf" srcId="{5CED9194-61FA-4C96-9FDE-5883E1AA3368}" destId="{BE2B3960-9275-46CC-BF5E-C7232133ADDB}" srcOrd="0" destOrd="0" presId="urn:microsoft.com/office/officeart/2005/8/layout/hierarchy3"/>
    <dgm:cxn modelId="{B53ADBCB-68C2-4B37-9FF6-C424E9E368F1}" type="presParOf" srcId="{5CED9194-61FA-4C96-9FDE-5883E1AA3368}" destId="{A49DE607-E420-41E4-A4FD-D58DB891E36A}" srcOrd="1" destOrd="0" presId="urn:microsoft.com/office/officeart/2005/8/layout/hierarchy3"/>
    <dgm:cxn modelId="{9C2B6C77-4811-45F2-B658-95FE5E27FAB5}" type="presParOf" srcId="{5CED9194-61FA-4C96-9FDE-5883E1AA3368}" destId="{8CFC18A8-F87A-4321-9C2D-FCDFD83C2B07}" srcOrd="2" destOrd="0" presId="urn:microsoft.com/office/officeart/2005/8/layout/hierarchy3"/>
    <dgm:cxn modelId="{1633A8C8-A445-4FAC-BC6C-4EAAC7DCCB4B}" type="presParOf" srcId="{5CED9194-61FA-4C96-9FDE-5883E1AA3368}" destId="{AD040B10-0244-4CC9-8855-D79D1CF58FD3}" srcOrd="3" destOrd="0" presId="urn:microsoft.com/office/officeart/2005/8/layout/hierarchy3"/>
    <dgm:cxn modelId="{8911DC6B-A94B-419B-BC17-74964FC869DE}" type="presParOf" srcId="{5CED9194-61FA-4C96-9FDE-5883E1AA3368}" destId="{BCB09047-713F-474E-8B0D-99B6E167DF3D}" srcOrd="4" destOrd="0" presId="urn:microsoft.com/office/officeart/2005/8/layout/hierarchy3"/>
    <dgm:cxn modelId="{AF9E2A7E-C180-41C3-85E6-8520F4A343BE}" type="presParOf" srcId="{5CED9194-61FA-4C96-9FDE-5883E1AA3368}" destId="{B9A9078C-3AE2-406F-B84C-C73B0F17DC6D}" srcOrd="5" destOrd="0" presId="urn:microsoft.com/office/officeart/2005/8/layout/hierarchy3"/>
    <dgm:cxn modelId="{2919793E-CBC8-4E74-9552-3F1E642EF495}" type="presParOf" srcId="{5CED9194-61FA-4C96-9FDE-5883E1AA3368}" destId="{4A8CDD82-38E7-4A47-8547-E707FB4E772B}" srcOrd="6" destOrd="0" presId="urn:microsoft.com/office/officeart/2005/8/layout/hierarchy3"/>
    <dgm:cxn modelId="{FAC861CA-2B11-442D-B0C0-D016AE0ABBC6}" type="presParOf" srcId="{5CED9194-61FA-4C96-9FDE-5883E1AA3368}" destId="{84EF2C58-DAD6-4EE8-B7D3-6B2E3DDA14F7}" srcOrd="7" destOrd="0" presId="urn:microsoft.com/office/officeart/2005/8/layout/hierarchy3"/>
    <dgm:cxn modelId="{696D8893-0B50-41EA-9C2E-17411CF41EDF}" type="presParOf" srcId="{5CED9194-61FA-4C96-9FDE-5883E1AA3368}" destId="{81A97BE9-D50A-427B-AA2D-C3FBB69B27A2}" srcOrd="8" destOrd="0" presId="urn:microsoft.com/office/officeart/2005/8/layout/hierarchy3"/>
    <dgm:cxn modelId="{C6B188FA-6068-4622-8E1D-047E85A4DFF3}" type="presParOf" srcId="{5CED9194-61FA-4C96-9FDE-5883E1AA3368}" destId="{6C72FDDD-703E-42B4-8336-360FD2135BBC}" srcOrd="9" destOrd="0" presId="urn:microsoft.com/office/officeart/2005/8/layout/hierarchy3"/>
    <dgm:cxn modelId="{689059B2-E0A9-4299-A34B-1A79CD268652}" type="presParOf" srcId="{5CED9194-61FA-4C96-9FDE-5883E1AA3368}" destId="{41C78ABB-C9E3-4273-A94B-EBCD9D75D814}" srcOrd="10" destOrd="0" presId="urn:microsoft.com/office/officeart/2005/8/layout/hierarchy3"/>
    <dgm:cxn modelId="{DC8F8215-2565-4E8D-8F90-8A6C82255604}" type="presParOf" srcId="{5CED9194-61FA-4C96-9FDE-5883E1AA3368}" destId="{87D490A4-F237-4148-A0F2-265A6F368AE2}" srcOrd="11" destOrd="0" presId="urn:microsoft.com/office/officeart/2005/8/layout/hierarchy3"/>
    <dgm:cxn modelId="{6D492E81-C9BB-4C26-AA3C-F1A6E325DF7A}" type="presParOf" srcId="{5CED9194-61FA-4C96-9FDE-5883E1AA3368}" destId="{B79411EB-12CC-4C8F-9418-806D88DBEAB2}" srcOrd="12" destOrd="0" presId="urn:microsoft.com/office/officeart/2005/8/layout/hierarchy3"/>
    <dgm:cxn modelId="{69526420-FBC0-4F6B-9574-C54B0E8C6BF9}" type="presParOf" srcId="{5CED9194-61FA-4C96-9FDE-5883E1AA3368}" destId="{ED26FC25-7631-4DFE-86DC-6478CF5F2C1B}" srcOrd="13" destOrd="0" presId="urn:microsoft.com/office/officeart/2005/8/layout/hierarchy3"/>
    <dgm:cxn modelId="{D213BF84-74C4-40C1-AF33-280477E01F1B}" type="presParOf" srcId="{5CED9194-61FA-4C96-9FDE-5883E1AA3368}" destId="{E34C34D0-69D4-4C42-A3C5-A6521545E6A1}" srcOrd="14" destOrd="0" presId="urn:microsoft.com/office/officeart/2005/8/layout/hierarchy3"/>
    <dgm:cxn modelId="{6AE9248E-3377-4218-B48B-475CAA283014}" type="presParOf" srcId="{5CED9194-61FA-4C96-9FDE-5883E1AA3368}" destId="{3FF25500-36C5-451A-8146-7FD1E9507013}" srcOrd="15" destOrd="0" presId="urn:microsoft.com/office/officeart/2005/8/layout/hierarchy3"/>
    <dgm:cxn modelId="{B4FBF55A-70C4-4876-A156-9FD42735145D}" type="presParOf" srcId="{5CED9194-61FA-4C96-9FDE-5883E1AA3368}" destId="{84D06CCE-E7B0-41C1-8010-4E35A46CCBA9}" srcOrd="16" destOrd="0" presId="urn:microsoft.com/office/officeart/2005/8/layout/hierarchy3"/>
    <dgm:cxn modelId="{C46152DA-C4FF-4D58-A90C-3DD4B695A1B5}" type="presParOf" srcId="{5CED9194-61FA-4C96-9FDE-5883E1AA3368}" destId="{31D26E01-0705-4949-912E-3E10E9271BBE}" srcOrd="17" destOrd="0" presId="urn:microsoft.com/office/officeart/2005/8/layout/hierarchy3"/>
    <dgm:cxn modelId="{DF773DA9-E3B0-488C-8094-2DD4BD6C90CA}" type="presParOf" srcId="{4979DDB8-0B6C-42EE-AEC7-7C64DC13E67F}" destId="{E7E9A6C1-6915-4C25-B175-2FE7F5EE104C}" srcOrd="3" destOrd="0" presId="urn:microsoft.com/office/officeart/2005/8/layout/hierarchy3"/>
    <dgm:cxn modelId="{3198CA8D-1E34-44C2-865C-C0509F5400C7}" type="presParOf" srcId="{E7E9A6C1-6915-4C25-B175-2FE7F5EE104C}" destId="{12F0954A-18D0-4BF4-8953-99E67F677BC6}" srcOrd="0" destOrd="0" presId="urn:microsoft.com/office/officeart/2005/8/layout/hierarchy3"/>
    <dgm:cxn modelId="{CDDEB3CA-FA19-41DB-BCE4-97C56FDA6602}" type="presParOf" srcId="{12F0954A-18D0-4BF4-8953-99E67F677BC6}" destId="{124E77B8-27AE-4210-90BC-D1A97D909B6C}" srcOrd="0" destOrd="0" presId="urn:microsoft.com/office/officeart/2005/8/layout/hierarchy3"/>
    <dgm:cxn modelId="{8A262C08-442A-4DB0-B686-F658C9FAD928}" type="presParOf" srcId="{12F0954A-18D0-4BF4-8953-99E67F677BC6}" destId="{C0948C6A-057E-4A6C-9ECC-674D796E1798}" srcOrd="1" destOrd="0" presId="urn:microsoft.com/office/officeart/2005/8/layout/hierarchy3"/>
    <dgm:cxn modelId="{C1DB7A4E-757D-4A5B-A3B9-F188B1405DC1}" type="presParOf" srcId="{E7E9A6C1-6915-4C25-B175-2FE7F5EE104C}" destId="{8F022B7E-CCF0-4E80-ACB3-754832450C67}" srcOrd="1" destOrd="0" presId="urn:microsoft.com/office/officeart/2005/8/layout/hierarchy3"/>
    <dgm:cxn modelId="{314C04FC-18AD-4027-A3C8-3F12A5BADC64}" type="presParOf" srcId="{8F022B7E-CCF0-4E80-ACB3-754832450C67}" destId="{35A2E826-1016-490E-ADC7-D6449739ECE9}" srcOrd="0" destOrd="0" presId="urn:microsoft.com/office/officeart/2005/8/layout/hierarchy3"/>
    <dgm:cxn modelId="{FF20664D-8E91-436A-BB49-E6C7C83DA91F}" type="presParOf" srcId="{8F022B7E-CCF0-4E80-ACB3-754832450C67}" destId="{8DBDFF92-A87E-40FC-8C64-7B0E2FFFE772}" srcOrd="1" destOrd="0" presId="urn:microsoft.com/office/officeart/2005/8/layout/hierarchy3"/>
    <dgm:cxn modelId="{ACBFD969-4894-43E5-90B8-36C3D6991A65}" type="presParOf" srcId="{4979DDB8-0B6C-42EE-AEC7-7C64DC13E67F}" destId="{AD864F63-A87D-4E68-A096-FEA000DAE68E}" srcOrd="4" destOrd="0" presId="urn:microsoft.com/office/officeart/2005/8/layout/hierarchy3"/>
    <dgm:cxn modelId="{660541A4-3385-4AC2-B590-436A5A467D91}" type="presParOf" srcId="{AD864F63-A87D-4E68-A096-FEA000DAE68E}" destId="{1AD6C862-DAF0-48B4-8504-2F324A49E669}" srcOrd="0" destOrd="0" presId="urn:microsoft.com/office/officeart/2005/8/layout/hierarchy3"/>
    <dgm:cxn modelId="{3F9082FC-CAC8-4ED3-8DFC-14C80290352D}" type="presParOf" srcId="{1AD6C862-DAF0-48B4-8504-2F324A49E669}" destId="{06E35A0C-CACB-46CA-AC33-EE16D5DC00A9}" srcOrd="0" destOrd="0" presId="urn:microsoft.com/office/officeart/2005/8/layout/hierarchy3"/>
    <dgm:cxn modelId="{9D6BE20F-0900-4C58-BA6C-29CEDBF64ABA}" type="presParOf" srcId="{1AD6C862-DAF0-48B4-8504-2F324A49E669}" destId="{0475C603-E112-4C62-8ED9-3EF38027D0F2}" srcOrd="1" destOrd="0" presId="urn:microsoft.com/office/officeart/2005/8/layout/hierarchy3"/>
    <dgm:cxn modelId="{72F75608-85B2-4E80-8B69-396B22204C8F}" type="presParOf" srcId="{AD864F63-A87D-4E68-A096-FEA000DAE68E}" destId="{013A4698-0E14-44AB-8A2B-4D12EF7B74ED}" srcOrd="1" destOrd="0" presId="urn:microsoft.com/office/officeart/2005/8/layout/hierarchy3"/>
    <dgm:cxn modelId="{722B3B4E-9A42-45ED-BBC9-A85DEEFD4D64}" type="presParOf" srcId="{013A4698-0E14-44AB-8A2B-4D12EF7B74ED}" destId="{82904C72-D7A6-4DA0-8912-C63CEC518C9F}" srcOrd="0" destOrd="0" presId="urn:microsoft.com/office/officeart/2005/8/layout/hierarchy3"/>
    <dgm:cxn modelId="{C65C3A27-6EDE-4F1E-8955-07470A733FBF}" type="presParOf" srcId="{013A4698-0E14-44AB-8A2B-4D12EF7B74ED}" destId="{1ABDC6A6-2884-4DC3-8B12-5E86234D7561}" srcOrd="1" destOrd="0" presId="urn:microsoft.com/office/officeart/2005/8/layout/hierarchy3"/>
    <dgm:cxn modelId="{E90EA032-F6E7-4CF9-BB7F-C830DAB94ED9}" type="presParOf" srcId="{4979DDB8-0B6C-42EE-AEC7-7C64DC13E67F}" destId="{AB91B3D9-3C2C-4097-B40E-F66EF9D4187A}" srcOrd="5" destOrd="0" presId="urn:microsoft.com/office/officeart/2005/8/layout/hierarchy3"/>
    <dgm:cxn modelId="{A5F14B46-0140-4EAB-9328-A33C92EFFF6D}" type="presParOf" srcId="{AB91B3D9-3C2C-4097-B40E-F66EF9D4187A}" destId="{6547BA66-6EBD-4356-811C-6D2D24315EAF}" srcOrd="0" destOrd="0" presId="urn:microsoft.com/office/officeart/2005/8/layout/hierarchy3"/>
    <dgm:cxn modelId="{474109F5-1D66-4B72-BE3A-9E0924D9822B}" type="presParOf" srcId="{6547BA66-6EBD-4356-811C-6D2D24315EAF}" destId="{D92286F4-F20C-4CD0-9046-3BEC16EB11B1}" srcOrd="0" destOrd="0" presId="urn:microsoft.com/office/officeart/2005/8/layout/hierarchy3"/>
    <dgm:cxn modelId="{CEC283EE-4D27-4B40-998B-7AB510BC826F}" type="presParOf" srcId="{6547BA66-6EBD-4356-811C-6D2D24315EAF}" destId="{BFF24061-A1EC-4346-8649-A8CABA1A0FFC}" srcOrd="1" destOrd="0" presId="urn:microsoft.com/office/officeart/2005/8/layout/hierarchy3"/>
    <dgm:cxn modelId="{18A17F5F-95AA-44D2-AD8A-472AAE601569}" type="presParOf" srcId="{AB91B3D9-3C2C-4097-B40E-F66EF9D4187A}" destId="{CBA3442D-14CC-4C2B-9E7D-88BB374E7086}" srcOrd="1" destOrd="0" presId="urn:microsoft.com/office/officeart/2005/8/layout/hierarchy3"/>
    <dgm:cxn modelId="{C4F00DB2-034D-4A8F-A210-8B2C52FCD47E}" type="presParOf" srcId="{CBA3442D-14CC-4C2B-9E7D-88BB374E7086}" destId="{69584EDA-8D70-46B8-97F9-C364777C9142}" srcOrd="0" destOrd="0" presId="urn:microsoft.com/office/officeart/2005/8/layout/hierarchy3"/>
    <dgm:cxn modelId="{C3BEFAC0-65FE-4B19-A4E6-FDF809AE48B7}" type="presParOf" srcId="{CBA3442D-14CC-4C2B-9E7D-88BB374E7086}" destId="{5FA86C53-10B1-4DDD-AC4B-8204F928AC66}" srcOrd="1" destOrd="0" presId="urn:microsoft.com/office/officeart/2005/8/layout/hierarchy3"/>
    <dgm:cxn modelId="{159AA21F-8AE6-470A-A163-3273623D5E43}" type="presParOf" srcId="{CBA3442D-14CC-4C2B-9E7D-88BB374E7086}" destId="{0C2D51F5-1E6A-47FF-8D79-092F1E28AFE2}" srcOrd="2" destOrd="0" presId="urn:microsoft.com/office/officeart/2005/8/layout/hierarchy3"/>
    <dgm:cxn modelId="{219B4F35-0B11-4C34-AC5E-3E9F54D93B49}" type="presParOf" srcId="{CBA3442D-14CC-4C2B-9E7D-88BB374E7086}" destId="{B7259F77-21B1-4E04-9D6B-4C072B5BE32E}" srcOrd="3" destOrd="0" presId="urn:microsoft.com/office/officeart/2005/8/layout/hierarchy3"/>
    <dgm:cxn modelId="{09837E82-BC8C-4E4B-9C77-95B70728DCD7}" type="presParOf" srcId="{CBA3442D-14CC-4C2B-9E7D-88BB374E7086}" destId="{0B47D4F1-A1B4-43DA-85BE-E6CA3D3A3C71}" srcOrd="4" destOrd="0" presId="urn:microsoft.com/office/officeart/2005/8/layout/hierarchy3"/>
    <dgm:cxn modelId="{94F6ACB1-156B-4968-98A2-6CAC2F6B5D89}" type="presParOf" srcId="{CBA3442D-14CC-4C2B-9E7D-88BB374E7086}" destId="{DE2F01AB-CECC-4B7E-AC35-33D5A176B521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5BD1C6-851C-4969-993D-7609D33FB352}">
      <dsp:nvSpPr>
        <dsp:cNvPr id="0" name=""/>
        <dsp:cNvSpPr/>
      </dsp:nvSpPr>
      <dsp:spPr>
        <a:xfrm rot="5400000">
          <a:off x="4537018" y="-2466672"/>
          <a:ext cx="582671" cy="5670732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Все муниципальные образования, расположенные в границах Адмиралтейского,  Василеостровского, Петроградского и Центрального районов Санкт-Петербурга</a:t>
          </a:r>
          <a:endParaRPr lang="en-US" sz="1400" kern="1200" dirty="0"/>
        </a:p>
      </dsp:txBody>
      <dsp:txXfrm rot="-5400000">
        <a:off x="1992988" y="105802"/>
        <a:ext cx="5642288" cy="525783"/>
      </dsp:txXfrm>
    </dsp:sp>
    <dsp:sp modelId="{B4AE2ECD-5AD8-4F2C-803F-EB8F25F4AC57}">
      <dsp:nvSpPr>
        <dsp:cNvPr id="0" name=""/>
        <dsp:cNvSpPr/>
      </dsp:nvSpPr>
      <dsp:spPr>
        <a:xfrm>
          <a:off x="76279" y="1024"/>
          <a:ext cx="1916708" cy="73533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 группа</a:t>
          </a:r>
          <a:endParaRPr lang="en-US" sz="2400" kern="1200" dirty="0"/>
        </a:p>
      </dsp:txBody>
      <dsp:txXfrm>
        <a:off x="112175" y="36920"/>
        <a:ext cx="1844916" cy="663547"/>
      </dsp:txXfrm>
    </dsp:sp>
    <dsp:sp modelId="{9B305B7D-3456-4ADD-B68F-A74EFEFD1818}">
      <dsp:nvSpPr>
        <dsp:cNvPr id="0" name=""/>
        <dsp:cNvSpPr/>
      </dsp:nvSpPr>
      <dsp:spPr>
        <a:xfrm rot="5400000">
          <a:off x="4395581" y="-1631334"/>
          <a:ext cx="856264" cy="5665194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Муниципальные образования, расположенные в границах Выборгского, Калининского и Приморского районов                Санкт-Петербурга, за исключением муниципальных образований посёлков</a:t>
          </a:r>
          <a:endParaRPr lang="en-US" sz="1400" kern="1200" dirty="0"/>
        </a:p>
      </dsp:txBody>
      <dsp:txXfrm rot="-5400000">
        <a:off x="1991117" y="814929"/>
        <a:ext cx="5623395" cy="772666"/>
      </dsp:txXfrm>
    </dsp:sp>
    <dsp:sp modelId="{69AEC45D-26C2-4629-94F9-1810B8584B90}">
      <dsp:nvSpPr>
        <dsp:cNvPr id="0" name=""/>
        <dsp:cNvSpPr/>
      </dsp:nvSpPr>
      <dsp:spPr>
        <a:xfrm>
          <a:off x="76279" y="833593"/>
          <a:ext cx="1914837" cy="73533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2 группа</a:t>
          </a:r>
          <a:endParaRPr lang="en-US" sz="2400" kern="1200" dirty="0"/>
        </a:p>
      </dsp:txBody>
      <dsp:txXfrm>
        <a:off x="112175" y="869489"/>
        <a:ext cx="1843045" cy="663547"/>
      </dsp:txXfrm>
    </dsp:sp>
    <dsp:sp modelId="{E1A97759-A79B-44A6-938B-E3E637BAA9D6}">
      <dsp:nvSpPr>
        <dsp:cNvPr id="0" name=""/>
        <dsp:cNvSpPr/>
      </dsp:nvSpPr>
      <dsp:spPr>
        <a:xfrm rot="5400000">
          <a:off x="4537018" y="-801534"/>
          <a:ext cx="582671" cy="5670732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Все муниципальные образования,  расположенные в границах Невского и Фрунзенского районов Санкт-Петербурга</a:t>
          </a:r>
          <a:endParaRPr lang="en-US" sz="1400" kern="1200" dirty="0"/>
        </a:p>
      </dsp:txBody>
      <dsp:txXfrm rot="-5400000">
        <a:off x="1992988" y="1770940"/>
        <a:ext cx="5642288" cy="525783"/>
      </dsp:txXfrm>
    </dsp:sp>
    <dsp:sp modelId="{F19E40CB-5478-4ED5-95F8-E72B7893D74E}">
      <dsp:nvSpPr>
        <dsp:cNvPr id="0" name=""/>
        <dsp:cNvSpPr/>
      </dsp:nvSpPr>
      <dsp:spPr>
        <a:xfrm>
          <a:off x="76279" y="1666162"/>
          <a:ext cx="1916708" cy="73533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3 группа</a:t>
          </a:r>
          <a:endParaRPr lang="en-US" sz="2400" kern="1200"/>
        </a:p>
      </dsp:txBody>
      <dsp:txXfrm>
        <a:off x="112175" y="1702058"/>
        <a:ext cx="1844916" cy="663547"/>
      </dsp:txXfrm>
    </dsp:sp>
    <dsp:sp modelId="{C6FA1236-FF99-4981-B139-937F3902D4DE}">
      <dsp:nvSpPr>
        <dsp:cNvPr id="0" name=""/>
        <dsp:cNvSpPr/>
      </dsp:nvSpPr>
      <dsp:spPr>
        <a:xfrm rot="5400000">
          <a:off x="4326224" y="103160"/>
          <a:ext cx="994979" cy="5665194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Муниципальные образования,  расположенные в границах Кировского, Красногвардейского,  Красносельского и Московского районов Санкт-Петербурга, за исключением муниципальных образований посёлков и городов</a:t>
          </a:r>
          <a:endParaRPr lang="en-US" sz="1400" kern="1200" dirty="0"/>
        </a:p>
      </dsp:txBody>
      <dsp:txXfrm rot="-5400000">
        <a:off x="1991117" y="2486839"/>
        <a:ext cx="5616623" cy="897837"/>
      </dsp:txXfrm>
    </dsp:sp>
    <dsp:sp modelId="{3D7500D6-1DD5-48F2-9450-3D28DEF8C97C}">
      <dsp:nvSpPr>
        <dsp:cNvPr id="0" name=""/>
        <dsp:cNvSpPr/>
      </dsp:nvSpPr>
      <dsp:spPr>
        <a:xfrm>
          <a:off x="76279" y="2568088"/>
          <a:ext cx="1914837" cy="73533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4 группа</a:t>
          </a:r>
          <a:endParaRPr lang="en-US" sz="2400" kern="1200"/>
        </a:p>
      </dsp:txBody>
      <dsp:txXfrm>
        <a:off x="112175" y="2603984"/>
        <a:ext cx="1843045" cy="663547"/>
      </dsp:txXfrm>
    </dsp:sp>
    <dsp:sp modelId="{69F01AEB-BF17-40DD-A975-3D66BBCFB49B}">
      <dsp:nvSpPr>
        <dsp:cNvPr id="0" name=""/>
        <dsp:cNvSpPr/>
      </dsp:nvSpPr>
      <dsp:spPr>
        <a:xfrm rot="5400000">
          <a:off x="4440595" y="1020535"/>
          <a:ext cx="766235" cy="5665194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Муниципальные образования городов,  расположенные в границах  </a:t>
          </a:r>
          <a:r>
            <a:rPr lang="ru-RU" sz="1400" kern="1200" dirty="0" err="1" smtClean="0"/>
            <a:t>Колпинского</a:t>
          </a:r>
          <a:r>
            <a:rPr lang="ru-RU" sz="1400" kern="1200" dirty="0" smtClean="0"/>
            <a:t>, Красносельского, Кронштадтского, Курортного, </a:t>
          </a:r>
          <a:r>
            <a:rPr lang="ru-RU" sz="1400" kern="1200" dirty="0" err="1" smtClean="0"/>
            <a:t>Петродворцового</a:t>
          </a:r>
          <a:r>
            <a:rPr lang="ru-RU" sz="1400" kern="1200" dirty="0" smtClean="0"/>
            <a:t> и Пушкинского районов            Санкт-Петербурга</a:t>
          </a:r>
          <a:endParaRPr lang="en-US" sz="1400" kern="1200" dirty="0"/>
        </a:p>
      </dsp:txBody>
      <dsp:txXfrm rot="-5400000">
        <a:off x="1991116" y="3507420"/>
        <a:ext cx="5627789" cy="691425"/>
      </dsp:txXfrm>
    </dsp:sp>
    <dsp:sp modelId="{974B2F24-23B6-460A-B8AB-348EA5C13C51}">
      <dsp:nvSpPr>
        <dsp:cNvPr id="0" name=""/>
        <dsp:cNvSpPr/>
      </dsp:nvSpPr>
      <dsp:spPr>
        <a:xfrm>
          <a:off x="76279" y="3485462"/>
          <a:ext cx="1914837" cy="73533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5 группа</a:t>
          </a:r>
          <a:endParaRPr lang="en-US" sz="2400" kern="1200"/>
        </a:p>
      </dsp:txBody>
      <dsp:txXfrm>
        <a:off x="112175" y="3521358"/>
        <a:ext cx="1843045" cy="663547"/>
      </dsp:txXfrm>
    </dsp:sp>
    <dsp:sp modelId="{F9DA0A35-FAA2-41E8-9BF9-808B1B8FF4C9}">
      <dsp:nvSpPr>
        <dsp:cNvPr id="0" name=""/>
        <dsp:cNvSpPr/>
      </dsp:nvSpPr>
      <dsp:spPr>
        <a:xfrm rot="5400000">
          <a:off x="4368694" y="1895439"/>
          <a:ext cx="910038" cy="5665194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Муниципальные образования посёлков,  расположенные в границах Выборгского, Колпинского, Курортного, Петродворцового, Приморского и Пушкинского районов        Санкт-Петербурга</a:t>
          </a:r>
          <a:endParaRPr lang="en-US" sz="1400" kern="1200" dirty="0"/>
        </a:p>
      </dsp:txBody>
      <dsp:txXfrm rot="-5400000">
        <a:off x="1991116" y="4317441"/>
        <a:ext cx="5620770" cy="821190"/>
      </dsp:txXfrm>
    </dsp:sp>
    <dsp:sp modelId="{40A946B9-059C-4D4C-84B6-F54751CAE76C}">
      <dsp:nvSpPr>
        <dsp:cNvPr id="0" name=""/>
        <dsp:cNvSpPr/>
      </dsp:nvSpPr>
      <dsp:spPr>
        <a:xfrm>
          <a:off x="76279" y="4360366"/>
          <a:ext cx="1914837" cy="73533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6 группа</a:t>
          </a:r>
          <a:endParaRPr lang="en-US" sz="2400" kern="1200"/>
        </a:p>
      </dsp:txBody>
      <dsp:txXfrm>
        <a:off x="112175" y="4396262"/>
        <a:ext cx="1843045" cy="6635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8D9D65-7321-4D70-93A7-9DB92A46E497}">
      <dsp:nvSpPr>
        <dsp:cNvPr id="0" name=""/>
        <dsp:cNvSpPr/>
      </dsp:nvSpPr>
      <dsp:spPr>
        <a:xfrm>
          <a:off x="1380" y="58385"/>
          <a:ext cx="1193850" cy="405718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 w="28575">
          <a:solidFill>
            <a:schemeClr val="accent4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Выборгский район</a:t>
          </a:r>
          <a:endParaRPr lang="en-US" sz="1200" b="1" kern="1200" dirty="0"/>
        </a:p>
      </dsp:txBody>
      <dsp:txXfrm>
        <a:off x="13263" y="70268"/>
        <a:ext cx="1170084" cy="381952"/>
      </dsp:txXfrm>
    </dsp:sp>
    <dsp:sp modelId="{E1BCD9D3-3E55-4CC2-933F-660CA8506EDC}">
      <dsp:nvSpPr>
        <dsp:cNvPr id="0" name=""/>
        <dsp:cNvSpPr/>
      </dsp:nvSpPr>
      <dsp:spPr>
        <a:xfrm>
          <a:off x="120765" y="464103"/>
          <a:ext cx="119385" cy="3531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165"/>
              </a:lnTo>
              <a:lnTo>
                <a:pt x="119385" y="353165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42AC5A-A9A8-4898-8B0F-5580972115FC}">
      <dsp:nvSpPr>
        <dsp:cNvPr id="0" name=""/>
        <dsp:cNvSpPr/>
      </dsp:nvSpPr>
      <dsp:spPr>
        <a:xfrm>
          <a:off x="240151" y="614410"/>
          <a:ext cx="1143476" cy="405718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Посёлок Парголово</a:t>
          </a:r>
          <a:endParaRPr lang="en-US" sz="1200" b="1" kern="1200" dirty="0"/>
        </a:p>
      </dsp:txBody>
      <dsp:txXfrm>
        <a:off x="252034" y="626293"/>
        <a:ext cx="1119710" cy="381952"/>
      </dsp:txXfrm>
    </dsp:sp>
    <dsp:sp modelId="{B9106026-F0A1-4F33-9338-55D2F3D21D3B}">
      <dsp:nvSpPr>
        <dsp:cNvPr id="0" name=""/>
        <dsp:cNvSpPr/>
      </dsp:nvSpPr>
      <dsp:spPr>
        <a:xfrm>
          <a:off x="120765" y="464103"/>
          <a:ext cx="119385" cy="8603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0313"/>
              </a:lnTo>
              <a:lnTo>
                <a:pt x="119385" y="860313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E73AF6-1E66-4AA9-A09B-61EB13661EE8}">
      <dsp:nvSpPr>
        <dsp:cNvPr id="0" name=""/>
        <dsp:cNvSpPr/>
      </dsp:nvSpPr>
      <dsp:spPr>
        <a:xfrm>
          <a:off x="240151" y="1121558"/>
          <a:ext cx="1143476" cy="405718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Посёлок Левашово</a:t>
          </a:r>
          <a:endParaRPr lang="en-US" sz="1200" b="1" kern="1200" dirty="0"/>
        </a:p>
      </dsp:txBody>
      <dsp:txXfrm>
        <a:off x="252034" y="1133441"/>
        <a:ext cx="1119710" cy="381952"/>
      </dsp:txXfrm>
    </dsp:sp>
    <dsp:sp modelId="{BF4413AA-6A2F-45EB-A1B1-65680078AD5A}">
      <dsp:nvSpPr>
        <dsp:cNvPr id="0" name=""/>
        <dsp:cNvSpPr/>
      </dsp:nvSpPr>
      <dsp:spPr>
        <a:xfrm>
          <a:off x="1398091" y="58385"/>
          <a:ext cx="1193850" cy="405718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 w="28575">
          <a:solidFill>
            <a:schemeClr val="accent4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Колпинский район</a:t>
          </a:r>
          <a:endParaRPr lang="en-US" sz="1200" b="1" kern="1200" dirty="0"/>
        </a:p>
      </dsp:txBody>
      <dsp:txXfrm>
        <a:off x="1409974" y="70268"/>
        <a:ext cx="1170084" cy="381952"/>
      </dsp:txXfrm>
    </dsp:sp>
    <dsp:sp modelId="{9E7F1D1A-8176-495B-86B7-0153FE590508}">
      <dsp:nvSpPr>
        <dsp:cNvPr id="0" name=""/>
        <dsp:cNvSpPr/>
      </dsp:nvSpPr>
      <dsp:spPr>
        <a:xfrm>
          <a:off x="1517476" y="464103"/>
          <a:ext cx="119385" cy="3531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165"/>
              </a:lnTo>
              <a:lnTo>
                <a:pt x="119385" y="353165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F4566A-F8CE-4D47-B247-F4C9493F5A91}">
      <dsp:nvSpPr>
        <dsp:cNvPr id="0" name=""/>
        <dsp:cNvSpPr/>
      </dsp:nvSpPr>
      <dsp:spPr>
        <a:xfrm>
          <a:off x="1636861" y="614410"/>
          <a:ext cx="1143476" cy="405718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Посёлок </a:t>
          </a:r>
          <a:br>
            <a:rPr lang="ru-RU" sz="1200" b="1" kern="1200" dirty="0" smtClean="0"/>
          </a:br>
          <a:r>
            <a:rPr lang="ru-RU" sz="1200" b="1" kern="1200" dirty="0" smtClean="0"/>
            <a:t>Петро-Славянка</a:t>
          </a:r>
          <a:endParaRPr lang="en-US" sz="1200" b="1" kern="1200" dirty="0"/>
        </a:p>
      </dsp:txBody>
      <dsp:txXfrm>
        <a:off x="1648744" y="626293"/>
        <a:ext cx="1119710" cy="381952"/>
      </dsp:txXfrm>
    </dsp:sp>
    <dsp:sp modelId="{B4819B5A-EF7B-4CB0-A433-38C4EBC73FEF}">
      <dsp:nvSpPr>
        <dsp:cNvPr id="0" name=""/>
        <dsp:cNvSpPr/>
      </dsp:nvSpPr>
      <dsp:spPr>
        <a:xfrm>
          <a:off x="1517476" y="464103"/>
          <a:ext cx="119385" cy="8603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0313"/>
              </a:lnTo>
              <a:lnTo>
                <a:pt x="119385" y="860313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D919C4-444D-4109-9583-18300B169AAD}">
      <dsp:nvSpPr>
        <dsp:cNvPr id="0" name=""/>
        <dsp:cNvSpPr/>
      </dsp:nvSpPr>
      <dsp:spPr>
        <a:xfrm>
          <a:off x="1636861" y="1121558"/>
          <a:ext cx="1143476" cy="405718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Посёлок  Понтонный</a:t>
          </a:r>
          <a:endParaRPr lang="en-US" sz="1200" b="1" kern="1200" dirty="0"/>
        </a:p>
      </dsp:txBody>
      <dsp:txXfrm>
        <a:off x="1648744" y="1133441"/>
        <a:ext cx="1119710" cy="381952"/>
      </dsp:txXfrm>
    </dsp:sp>
    <dsp:sp modelId="{8A0092CB-2BD4-4E07-94A2-4DAF7C857DE6}">
      <dsp:nvSpPr>
        <dsp:cNvPr id="0" name=""/>
        <dsp:cNvSpPr/>
      </dsp:nvSpPr>
      <dsp:spPr>
        <a:xfrm>
          <a:off x="1517476" y="464103"/>
          <a:ext cx="119385" cy="13674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7461"/>
              </a:lnTo>
              <a:lnTo>
                <a:pt x="119385" y="1367461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154B8E-FAAB-4029-BFB1-4CC49BA46E2D}">
      <dsp:nvSpPr>
        <dsp:cNvPr id="0" name=""/>
        <dsp:cNvSpPr/>
      </dsp:nvSpPr>
      <dsp:spPr>
        <a:xfrm>
          <a:off x="1636861" y="1628706"/>
          <a:ext cx="1143476" cy="405718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Посёлок Сапёрный</a:t>
          </a:r>
          <a:endParaRPr lang="en-US" sz="1200" b="1" kern="1200" dirty="0"/>
        </a:p>
      </dsp:txBody>
      <dsp:txXfrm>
        <a:off x="1648744" y="1640589"/>
        <a:ext cx="1119710" cy="381952"/>
      </dsp:txXfrm>
    </dsp:sp>
    <dsp:sp modelId="{2689CC9A-89B8-4411-AEEF-B84A07EDDC45}">
      <dsp:nvSpPr>
        <dsp:cNvPr id="0" name=""/>
        <dsp:cNvSpPr/>
      </dsp:nvSpPr>
      <dsp:spPr>
        <a:xfrm>
          <a:off x="1517476" y="464103"/>
          <a:ext cx="119385" cy="18746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4610"/>
              </a:lnTo>
              <a:lnTo>
                <a:pt x="119385" y="1874610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9766FB-6259-476A-B15C-7E697626DBB7}">
      <dsp:nvSpPr>
        <dsp:cNvPr id="0" name=""/>
        <dsp:cNvSpPr/>
      </dsp:nvSpPr>
      <dsp:spPr>
        <a:xfrm>
          <a:off x="1636861" y="2135854"/>
          <a:ext cx="1143476" cy="405718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Посёлок </a:t>
          </a:r>
          <a:br>
            <a:rPr lang="ru-RU" sz="1200" b="1" kern="1200" dirty="0" smtClean="0"/>
          </a:br>
          <a:r>
            <a:rPr lang="ru-RU" sz="1200" b="1" kern="1200" dirty="0" smtClean="0"/>
            <a:t>Усть-Ижора</a:t>
          </a:r>
          <a:endParaRPr lang="en-US" sz="1200" b="1" kern="1200" dirty="0"/>
        </a:p>
      </dsp:txBody>
      <dsp:txXfrm>
        <a:off x="1648744" y="2147737"/>
        <a:ext cx="1119710" cy="381952"/>
      </dsp:txXfrm>
    </dsp:sp>
    <dsp:sp modelId="{D09D220B-8C06-4517-923B-F5972474A01C}">
      <dsp:nvSpPr>
        <dsp:cNvPr id="0" name=""/>
        <dsp:cNvSpPr/>
      </dsp:nvSpPr>
      <dsp:spPr>
        <a:xfrm>
          <a:off x="1517476" y="464103"/>
          <a:ext cx="119385" cy="23817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81758"/>
              </a:lnTo>
              <a:lnTo>
                <a:pt x="119385" y="2381758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E10B23-A3A8-46F0-9A4B-559AE698FE0A}">
      <dsp:nvSpPr>
        <dsp:cNvPr id="0" name=""/>
        <dsp:cNvSpPr/>
      </dsp:nvSpPr>
      <dsp:spPr>
        <a:xfrm>
          <a:off x="1636861" y="2643002"/>
          <a:ext cx="1143476" cy="405718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Посёлок  Металлострой</a:t>
          </a:r>
          <a:endParaRPr lang="en-US" sz="1200" b="1" kern="1200" dirty="0"/>
        </a:p>
      </dsp:txBody>
      <dsp:txXfrm>
        <a:off x="1648744" y="2654885"/>
        <a:ext cx="1119710" cy="381952"/>
      </dsp:txXfrm>
    </dsp:sp>
    <dsp:sp modelId="{616A51D9-6324-4E97-9B36-045F3CB7640D}">
      <dsp:nvSpPr>
        <dsp:cNvPr id="0" name=""/>
        <dsp:cNvSpPr/>
      </dsp:nvSpPr>
      <dsp:spPr>
        <a:xfrm>
          <a:off x="2794801" y="58385"/>
          <a:ext cx="1193850" cy="405718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8575">
          <a:solidFill>
            <a:schemeClr val="accent4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Курортный район</a:t>
          </a:r>
          <a:endParaRPr lang="en-US" sz="1200" b="1" kern="1200" dirty="0"/>
        </a:p>
      </dsp:txBody>
      <dsp:txXfrm>
        <a:off x="2806684" y="70268"/>
        <a:ext cx="1170084" cy="381952"/>
      </dsp:txXfrm>
    </dsp:sp>
    <dsp:sp modelId="{BE2B3960-9275-46CC-BF5E-C7232133ADDB}">
      <dsp:nvSpPr>
        <dsp:cNvPr id="0" name=""/>
        <dsp:cNvSpPr/>
      </dsp:nvSpPr>
      <dsp:spPr>
        <a:xfrm>
          <a:off x="2914186" y="464103"/>
          <a:ext cx="119385" cy="3531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165"/>
              </a:lnTo>
              <a:lnTo>
                <a:pt x="119385" y="353165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9DE607-E420-41E4-A4FD-D58DB891E36A}">
      <dsp:nvSpPr>
        <dsp:cNvPr id="0" name=""/>
        <dsp:cNvSpPr/>
      </dsp:nvSpPr>
      <dsp:spPr>
        <a:xfrm>
          <a:off x="3033571" y="614410"/>
          <a:ext cx="1143476" cy="405718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Посёлок Белоостров</a:t>
          </a:r>
          <a:endParaRPr lang="en-US" sz="1200" kern="1200" dirty="0"/>
        </a:p>
      </dsp:txBody>
      <dsp:txXfrm>
        <a:off x="3045454" y="626293"/>
        <a:ext cx="1119710" cy="381952"/>
      </dsp:txXfrm>
    </dsp:sp>
    <dsp:sp modelId="{8CFC18A8-F87A-4321-9C2D-FCDFD83C2B07}">
      <dsp:nvSpPr>
        <dsp:cNvPr id="0" name=""/>
        <dsp:cNvSpPr/>
      </dsp:nvSpPr>
      <dsp:spPr>
        <a:xfrm>
          <a:off x="2914186" y="464103"/>
          <a:ext cx="119385" cy="8603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0313"/>
              </a:lnTo>
              <a:lnTo>
                <a:pt x="119385" y="860313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040B10-0244-4CC9-8855-D79D1CF58FD3}">
      <dsp:nvSpPr>
        <dsp:cNvPr id="0" name=""/>
        <dsp:cNvSpPr/>
      </dsp:nvSpPr>
      <dsp:spPr>
        <a:xfrm>
          <a:off x="3033571" y="1121558"/>
          <a:ext cx="1143476" cy="405718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Посёлок Комарово</a:t>
          </a:r>
          <a:endParaRPr lang="en-US" sz="1200" kern="1200" dirty="0"/>
        </a:p>
      </dsp:txBody>
      <dsp:txXfrm>
        <a:off x="3045454" y="1133441"/>
        <a:ext cx="1119710" cy="381952"/>
      </dsp:txXfrm>
    </dsp:sp>
    <dsp:sp modelId="{BCB09047-713F-474E-8B0D-99B6E167DF3D}">
      <dsp:nvSpPr>
        <dsp:cNvPr id="0" name=""/>
        <dsp:cNvSpPr/>
      </dsp:nvSpPr>
      <dsp:spPr>
        <a:xfrm>
          <a:off x="2914186" y="464103"/>
          <a:ext cx="119385" cy="13674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7461"/>
              </a:lnTo>
              <a:lnTo>
                <a:pt x="119385" y="1367461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A9078C-3AE2-406F-B84C-C73B0F17DC6D}">
      <dsp:nvSpPr>
        <dsp:cNvPr id="0" name=""/>
        <dsp:cNvSpPr/>
      </dsp:nvSpPr>
      <dsp:spPr>
        <a:xfrm>
          <a:off x="3033571" y="1628706"/>
          <a:ext cx="1143476" cy="405718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Посёлок Молодежное</a:t>
          </a:r>
          <a:endParaRPr lang="en-US" sz="1200" kern="1200" dirty="0"/>
        </a:p>
      </dsp:txBody>
      <dsp:txXfrm>
        <a:off x="3045454" y="1640589"/>
        <a:ext cx="1119710" cy="381952"/>
      </dsp:txXfrm>
    </dsp:sp>
    <dsp:sp modelId="{4A8CDD82-38E7-4A47-8547-E707FB4E772B}">
      <dsp:nvSpPr>
        <dsp:cNvPr id="0" name=""/>
        <dsp:cNvSpPr/>
      </dsp:nvSpPr>
      <dsp:spPr>
        <a:xfrm>
          <a:off x="2914186" y="464103"/>
          <a:ext cx="119385" cy="18746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4610"/>
              </a:lnTo>
              <a:lnTo>
                <a:pt x="119385" y="1874610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EF2C58-DAD6-4EE8-B7D3-6B2E3DDA14F7}">
      <dsp:nvSpPr>
        <dsp:cNvPr id="0" name=""/>
        <dsp:cNvSpPr/>
      </dsp:nvSpPr>
      <dsp:spPr>
        <a:xfrm>
          <a:off x="3033571" y="2135854"/>
          <a:ext cx="1143476" cy="405718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Посёлок Песочный</a:t>
          </a:r>
          <a:endParaRPr lang="en-US" sz="1200" kern="1200" dirty="0"/>
        </a:p>
      </dsp:txBody>
      <dsp:txXfrm>
        <a:off x="3045454" y="2147737"/>
        <a:ext cx="1119710" cy="381952"/>
      </dsp:txXfrm>
    </dsp:sp>
    <dsp:sp modelId="{81A97BE9-D50A-427B-AA2D-C3FBB69B27A2}">
      <dsp:nvSpPr>
        <dsp:cNvPr id="0" name=""/>
        <dsp:cNvSpPr/>
      </dsp:nvSpPr>
      <dsp:spPr>
        <a:xfrm>
          <a:off x="2914186" y="464103"/>
          <a:ext cx="119385" cy="23817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81758"/>
              </a:lnTo>
              <a:lnTo>
                <a:pt x="119385" y="2381758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72FDDD-703E-42B4-8336-360FD2135BBC}">
      <dsp:nvSpPr>
        <dsp:cNvPr id="0" name=""/>
        <dsp:cNvSpPr/>
      </dsp:nvSpPr>
      <dsp:spPr>
        <a:xfrm>
          <a:off x="3033571" y="2643002"/>
          <a:ext cx="1143476" cy="405718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Посёлок Репино</a:t>
          </a:r>
          <a:endParaRPr lang="en-US" sz="1200" kern="1200" dirty="0"/>
        </a:p>
      </dsp:txBody>
      <dsp:txXfrm>
        <a:off x="3045454" y="2654885"/>
        <a:ext cx="1119710" cy="381952"/>
      </dsp:txXfrm>
    </dsp:sp>
    <dsp:sp modelId="{41C78ABB-C9E3-4273-A94B-EBCD9D75D814}">
      <dsp:nvSpPr>
        <dsp:cNvPr id="0" name=""/>
        <dsp:cNvSpPr/>
      </dsp:nvSpPr>
      <dsp:spPr>
        <a:xfrm>
          <a:off x="2914186" y="464103"/>
          <a:ext cx="119385" cy="28889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8906"/>
              </a:lnTo>
              <a:lnTo>
                <a:pt x="119385" y="2888906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D490A4-F237-4148-A0F2-265A6F368AE2}">
      <dsp:nvSpPr>
        <dsp:cNvPr id="0" name=""/>
        <dsp:cNvSpPr/>
      </dsp:nvSpPr>
      <dsp:spPr>
        <a:xfrm>
          <a:off x="3033571" y="3150150"/>
          <a:ext cx="1143476" cy="405718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Посёлок </a:t>
          </a:r>
          <a:br>
            <a:rPr lang="ru-RU" sz="1200" b="1" kern="1200" dirty="0" smtClean="0"/>
          </a:br>
          <a:r>
            <a:rPr lang="ru-RU" sz="1200" b="1" kern="1200" dirty="0" smtClean="0"/>
            <a:t>Серово</a:t>
          </a:r>
          <a:endParaRPr lang="en-US" sz="1200" kern="1200" dirty="0"/>
        </a:p>
      </dsp:txBody>
      <dsp:txXfrm>
        <a:off x="3045454" y="3162033"/>
        <a:ext cx="1119710" cy="381952"/>
      </dsp:txXfrm>
    </dsp:sp>
    <dsp:sp modelId="{B79411EB-12CC-4C8F-9418-806D88DBEAB2}">
      <dsp:nvSpPr>
        <dsp:cNvPr id="0" name=""/>
        <dsp:cNvSpPr/>
      </dsp:nvSpPr>
      <dsp:spPr>
        <a:xfrm>
          <a:off x="2914186" y="464103"/>
          <a:ext cx="119385" cy="33960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6054"/>
              </a:lnTo>
              <a:lnTo>
                <a:pt x="119385" y="3396054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26FC25-7631-4DFE-86DC-6478CF5F2C1B}">
      <dsp:nvSpPr>
        <dsp:cNvPr id="0" name=""/>
        <dsp:cNvSpPr/>
      </dsp:nvSpPr>
      <dsp:spPr>
        <a:xfrm>
          <a:off x="3033571" y="3657298"/>
          <a:ext cx="1143476" cy="405718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Посёлок Смолячково</a:t>
          </a:r>
          <a:endParaRPr lang="en-US" sz="1200" kern="1200" dirty="0"/>
        </a:p>
      </dsp:txBody>
      <dsp:txXfrm>
        <a:off x="3045454" y="3669181"/>
        <a:ext cx="1119710" cy="381952"/>
      </dsp:txXfrm>
    </dsp:sp>
    <dsp:sp modelId="{E34C34D0-69D4-4C42-A3C5-A6521545E6A1}">
      <dsp:nvSpPr>
        <dsp:cNvPr id="0" name=""/>
        <dsp:cNvSpPr/>
      </dsp:nvSpPr>
      <dsp:spPr>
        <a:xfrm>
          <a:off x="2914186" y="464103"/>
          <a:ext cx="119385" cy="39032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3202"/>
              </a:lnTo>
              <a:lnTo>
                <a:pt x="119385" y="3903202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F25500-36C5-451A-8146-7FD1E9507013}">
      <dsp:nvSpPr>
        <dsp:cNvPr id="0" name=""/>
        <dsp:cNvSpPr/>
      </dsp:nvSpPr>
      <dsp:spPr>
        <a:xfrm>
          <a:off x="3033571" y="4164447"/>
          <a:ext cx="1143476" cy="405718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Посёлок Солнечное</a:t>
          </a:r>
          <a:endParaRPr lang="en-US" sz="1200" kern="1200" dirty="0"/>
        </a:p>
      </dsp:txBody>
      <dsp:txXfrm>
        <a:off x="3045454" y="4176330"/>
        <a:ext cx="1119710" cy="381952"/>
      </dsp:txXfrm>
    </dsp:sp>
    <dsp:sp modelId="{84D06CCE-E7B0-41C1-8010-4E35A46CCBA9}">
      <dsp:nvSpPr>
        <dsp:cNvPr id="0" name=""/>
        <dsp:cNvSpPr/>
      </dsp:nvSpPr>
      <dsp:spPr>
        <a:xfrm>
          <a:off x="2914186" y="464103"/>
          <a:ext cx="119385" cy="44103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10350"/>
              </a:lnTo>
              <a:lnTo>
                <a:pt x="119385" y="4410350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D26E01-0705-4949-912E-3E10E9271BBE}">
      <dsp:nvSpPr>
        <dsp:cNvPr id="0" name=""/>
        <dsp:cNvSpPr/>
      </dsp:nvSpPr>
      <dsp:spPr>
        <a:xfrm>
          <a:off x="3033571" y="4671595"/>
          <a:ext cx="1143476" cy="405718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Посёлок Ушково</a:t>
          </a:r>
          <a:endParaRPr lang="en-US" sz="1200" kern="1200" dirty="0"/>
        </a:p>
      </dsp:txBody>
      <dsp:txXfrm>
        <a:off x="3045454" y="4683478"/>
        <a:ext cx="1119710" cy="381952"/>
      </dsp:txXfrm>
    </dsp:sp>
    <dsp:sp modelId="{124E77B8-27AE-4210-90BC-D1A97D909B6C}">
      <dsp:nvSpPr>
        <dsp:cNvPr id="0" name=""/>
        <dsp:cNvSpPr/>
      </dsp:nvSpPr>
      <dsp:spPr>
        <a:xfrm>
          <a:off x="4191511" y="58385"/>
          <a:ext cx="1193850" cy="405718"/>
        </a:xfrm>
        <a:prstGeom prst="roundRect">
          <a:avLst>
            <a:gd name="adj" fmla="val 10000"/>
          </a:avLst>
        </a:prstGeom>
        <a:solidFill>
          <a:schemeClr val="bg2">
            <a:lumMod val="75000"/>
          </a:schemeClr>
        </a:solidFill>
        <a:ln w="28575">
          <a:solidFill>
            <a:schemeClr val="accent4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Петродворцовый район</a:t>
          </a:r>
          <a:endParaRPr lang="en-US" sz="1200" b="1" kern="1200" dirty="0"/>
        </a:p>
      </dsp:txBody>
      <dsp:txXfrm>
        <a:off x="4203394" y="70268"/>
        <a:ext cx="1170084" cy="381952"/>
      </dsp:txXfrm>
    </dsp:sp>
    <dsp:sp modelId="{35A2E826-1016-490E-ADC7-D6449739ECE9}">
      <dsp:nvSpPr>
        <dsp:cNvPr id="0" name=""/>
        <dsp:cNvSpPr/>
      </dsp:nvSpPr>
      <dsp:spPr>
        <a:xfrm>
          <a:off x="4310896" y="464103"/>
          <a:ext cx="119385" cy="3531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165"/>
              </a:lnTo>
              <a:lnTo>
                <a:pt x="119385" y="353165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BDFF92-A87E-40FC-8C64-7B0E2FFFE772}">
      <dsp:nvSpPr>
        <dsp:cNvPr id="0" name=""/>
        <dsp:cNvSpPr/>
      </dsp:nvSpPr>
      <dsp:spPr>
        <a:xfrm>
          <a:off x="4430281" y="614410"/>
          <a:ext cx="1143476" cy="405718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Посёлок Стрельна</a:t>
          </a:r>
          <a:endParaRPr lang="en-US" sz="1200" kern="1200" dirty="0"/>
        </a:p>
      </dsp:txBody>
      <dsp:txXfrm>
        <a:off x="4442164" y="626293"/>
        <a:ext cx="1119710" cy="381952"/>
      </dsp:txXfrm>
    </dsp:sp>
    <dsp:sp modelId="{06E35A0C-CACB-46CA-AC33-EE16D5DC00A9}">
      <dsp:nvSpPr>
        <dsp:cNvPr id="0" name=""/>
        <dsp:cNvSpPr/>
      </dsp:nvSpPr>
      <dsp:spPr>
        <a:xfrm>
          <a:off x="5588221" y="58385"/>
          <a:ext cx="1193850" cy="405718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 w="28575">
          <a:solidFill>
            <a:schemeClr val="accent4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Приморский район</a:t>
          </a:r>
          <a:endParaRPr lang="en-US" sz="1200" b="1" kern="1200" dirty="0"/>
        </a:p>
      </dsp:txBody>
      <dsp:txXfrm>
        <a:off x="5600104" y="70268"/>
        <a:ext cx="1170084" cy="381952"/>
      </dsp:txXfrm>
    </dsp:sp>
    <dsp:sp modelId="{82904C72-D7A6-4DA0-8912-C63CEC518C9F}">
      <dsp:nvSpPr>
        <dsp:cNvPr id="0" name=""/>
        <dsp:cNvSpPr/>
      </dsp:nvSpPr>
      <dsp:spPr>
        <a:xfrm>
          <a:off x="5707606" y="464103"/>
          <a:ext cx="119385" cy="3531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165"/>
              </a:lnTo>
              <a:lnTo>
                <a:pt x="119385" y="353165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BDC6A6-2884-4DC3-8B12-5E86234D7561}">
      <dsp:nvSpPr>
        <dsp:cNvPr id="0" name=""/>
        <dsp:cNvSpPr/>
      </dsp:nvSpPr>
      <dsp:spPr>
        <a:xfrm>
          <a:off x="5826991" y="614410"/>
          <a:ext cx="1143476" cy="405718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Посёлок </a:t>
          </a:r>
          <a:br>
            <a:rPr lang="ru-RU" sz="1200" b="1" kern="1200" dirty="0" smtClean="0"/>
          </a:br>
          <a:r>
            <a:rPr lang="ru-RU" sz="1200" b="1" kern="1200" dirty="0" smtClean="0"/>
            <a:t>Лисий Нос</a:t>
          </a:r>
          <a:endParaRPr lang="en-US" sz="1200" kern="1200" dirty="0"/>
        </a:p>
      </dsp:txBody>
      <dsp:txXfrm>
        <a:off x="5838874" y="626293"/>
        <a:ext cx="1119710" cy="381952"/>
      </dsp:txXfrm>
    </dsp:sp>
    <dsp:sp modelId="{D92286F4-F20C-4CD0-9046-3BEC16EB11B1}">
      <dsp:nvSpPr>
        <dsp:cNvPr id="0" name=""/>
        <dsp:cNvSpPr/>
      </dsp:nvSpPr>
      <dsp:spPr>
        <a:xfrm>
          <a:off x="6984931" y="58385"/>
          <a:ext cx="1193850" cy="405718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 w="28575">
          <a:solidFill>
            <a:schemeClr val="accent4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Пушкинский район</a:t>
          </a:r>
          <a:endParaRPr lang="en-US" sz="1200" b="1" kern="1200" dirty="0"/>
        </a:p>
      </dsp:txBody>
      <dsp:txXfrm>
        <a:off x="6996814" y="70268"/>
        <a:ext cx="1170084" cy="381952"/>
      </dsp:txXfrm>
    </dsp:sp>
    <dsp:sp modelId="{69584EDA-8D70-46B8-97F9-C364777C9142}">
      <dsp:nvSpPr>
        <dsp:cNvPr id="0" name=""/>
        <dsp:cNvSpPr/>
      </dsp:nvSpPr>
      <dsp:spPr>
        <a:xfrm>
          <a:off x="7104316" y="464103"/>
          <a:ext cx="119385" cy="3531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165"/>
              </a:lnTo>
              <a:lnTo>
                <a:pt x="119385" y="353165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A86C53-10B1-4DDD-AC4B-8204F928AC66}">
      <dsp:nvSpPr>
        <dsp:cNvPr id="0" name=""/>
        <dsp:cNvSpPr/>
      </dsp:nvSpPr>
      <dsp:spPr>
        <a:xfrm>
          <a:off x="7223701" y="614410"/>
          <a:ext cx="1143476" cy="405718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Посёлок Тярлево</a:t>
          </a:r>
          <a:endParaRPr lang="en-US" sz="1200" b="1" kern="1200" dirty="0"/>
        </a:p>
      </dsp:txBody>
      <dsp:txXfrm>
        <a:off x="7235584" y="626293"/>
        <a:ext cx="1119710" cy="381952"/>
      </dsp:txXfrm>
    </dsp:sp>
    <dsp:sp modelId="{0C2D51F5-1E6A-47FF-8D79-092F1E28AFE2}">
      <dsp:nvSpPr>
        <dsp:cNvPr id="0" name=""/>
        <dsp:cNvSpPr/>
      </dsp:nvSpPr>
      <dsp:spPr>
        <a:xfrm>
          <a:off x="7104316" y="464103"/>
          <a:ext cx="119385" cy="8603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0313"/>
              </a:lnTo>
              <a:lnTo>
                <a:pt x="119385" y="860313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259F77-21B1-4E04-9D6B-4C072B5BE32E}">
      <dsp:nvSpPr>
        <dsp:cNvPr id="0" name=""/>
        <dsp:cNvSpPr/>
      </dsp:nvSpPr>
      <dsp:spPr>
        <a:xfrm>
          <a:off x="7223701" y="1121558"/>
          <a:ext cx="1253605" cy="405718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Посёлок Александровская</a:t>
          </a:r>
          <a:endParaRPr lang="en-US" sz="1200" b="1" kern="1200" dirty="0"/>
        </a:p>
      </dsp:txBody>
      <dsp:txXfrm>
        <a:off x="7235584" y="1133441"/>
        <a:ext cx="1229839" cy="381952"/>
      </dsp:txXfrm>
    </dsp:sp>
    <dsp:sp modelId="{0B47D4F1-A1B4-43DA-85BE-E6CA3D3A3C71}">
      <dsp:nvSpPr>
        <dsp:cNvPr id="0" name=""/>
        <dsp:cNvSpPr/>
      </dsp:nvSpPr>
      <dsp:spPr>
        <a:xfrm>
          <a:off x="7104316" y="464103"/>
          <a:ext cx="119385" cy="13674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7461"/>
              </a:lnTo>
              <a:lnTo>
                <a:pt x="119385" y="1367461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2F01AB-CECC-4B7E-AC35-33D5A176B521}">
      <dsp:nvSpPr>
        <dsp:cNvPr id="0" name=""/>
        <dsp:cNvSpPr/>
      </dsp:nvSpPr>
      <dsp:spPr>
        <a:xfrm>
          <a:off x="7223701" y="1628706"/>
          <a:ext cx="1143476" cy="405718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Посёлок Шушары</a:t>
          </a:r>
          <a:endParaRPr lang="en-US" sz="1200" b="1" kern="1200" dirty="0"/>
        </a:p>
      </dsp:txBody>
      <dsp:txXfrm>
        <a:off x="7235584" y="1640589"/>
        <a:ext cx="1119710" cy="3819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0AD84DF-31E1-4269-8130-8044EEDC089A}" type="datetimeFigureOut">
              <a:rPr lang="ru-RU"/>
              <a:pPr>
                <a:defRPr/>
              </a:pPr>
              <a:t>05.06.2013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693738"/>
            <a:ext cx="4616450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01675" y="4387850"/>
            <a:ext cx="5607050" cy="4156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70338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EFD6837-5220-47B2-A39A-D71B80ED908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29777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EFD6837-5220-47B2-A39A-D71B80ED908A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2050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F26EF6C-33F5-415B-B976-D3ECF8B5AEFB}" type="slidenum">
              <a:rPr lang="ru-RU" smtClean="0"/>
              <a:pPr eaLnBrk="1" hangingPunct="1"/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9CAADD-8AB0-4FDB-A915-C9301BB7EA6D}" type="slidenum">
              <a:rPr lang="ru-RU" smtClean="0"/>
              <a:pPr eaLnBrk="1" hangingPunct="1"/>
              <a:t>16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7D6A67D-7D28-4827-BB46-5174BA3DC4D3}" type="slidenum">
              <a:rPr lang="ru-RU" smtClean="0"/>
              <a:pPr eaLnBrk="1" hangingPunct="1"/>
              <a:t>20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516A262-1046-49E0-AE37-15876F257020}" type="slidenum">
              <a:rPr lang="ru-RU" smtClean="0"/>
              <a:pPr eaLnBrk="1" hangingPunct="1"/>
              <a:t>25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516A262-1046-49E0-AE37-15876F257020}" type="slidenum">
              <a:rPr lang="ru-RU" smtClean="0"/>
              <a:pPr eaLnBrk="1" hangingPunct="1"/>
              <a:t>26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2F7311C-BF8C-4D5E-A1A5-9910700D3241}" type="slidenum">
              <a:rPr lang="ru-RU" smtClean="0"/>
              <a:pPr eaLnBrk="1" hangingPunct="1"/>
              <a:t>27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B3D42-DBB6-49AD-BF82-BEDBBA70E72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6004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5F726-2A78-46CB-9863-97E87D355E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1415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4A989-4901-40AC-9E95-FB6EDC81524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4888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0C6C8-ECE0-4E83-BF04-35729D6BBC1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8158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0DB6C-7850-45D9-A926-35A54F9D9B7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9344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2ACC7-75B3-4534-B76B-4B1CBEC2F42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9453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F4733-4277-46E6-8FFF-81604E7123F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0527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3C87-160B-40FB-8938-B6759B6311E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3078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FCAE6-5F70-43AF-8663-6F1D27E2B78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829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87A7F-DAEC-444E-B8A3-1161E893D6F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9090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2BB8C-5518-488A-8CF3-2EA674CB097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4796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D21EC-3773-49C6-A324-0344E4D0984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7881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0624BB8-3FA0-46DF-A91A-86AD19D78A1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41863"/>
            <a:ext cx="9144000" cy="211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360363" y="1922463"/>
            <a:ext cx="8532812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Результаты мониторинга социального и экономического развития </a:t>
            </a:r>
            <a:br>
              <a:rPr lang="ru-RU" sz="24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</a:br>
            <a:r>
              <a:rPr lang="ru-RU" sz="24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внутригородских муниципальных образований </a:t>
            </a:r>
            <a:br>
              <a:rPr lang="ru-RU" sz="24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</a:br>
            <a:r>
              <a:rPr lang="ru-RU" sz="24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Санкт-Петербурга </a:t>
            </a:r>
            <a:br>
              <a:rPr lang="ru-RU" sz="24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</a:br>
            <a:r>
              <a:rPr lang="ru-RU" sz="24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и оценки эффективности деятельности органов местного самоуправления </a:t>
            </a:r>
            <a:br>
              <a:rPr lang="ru-RU" sz="24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</a:br>
            <a:r>
              <a:rPr lang="ru-RU" sz="24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внутригородских муниципальных образований </a:t>
            </a:r>
            <a:br>
              <a:rPr lang="ru-RU" sz="24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</a:br>
            <a:r>
              <a:rPr lang="ru-RU" sz="24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Санкт-Петербурга </a:t>
            </a:r>
            <a:br>
              <a:rPr lang="ru-RU" sz="24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</a:br>
            <a:r>
              <a:rPr lang="ru-RU" sz="24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за 20</a:t>
            </a:r>
            <a:r>
              <a:rPr lang="en-US" sz="24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1</a:t>
            </a:r>
            <a:r>
              <a:rPr lang="ru-RU" sz="24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2</a:t>
            </a:r>
            <a:r>
              <a:rPr lang="ru-RU" sz="24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год</a:t>
            </a:r>
            <a:endParaRPr lang="ru-RU" sz="2400" b="1" dirty="0">
              <a:solidFill>
                <a:srgbClr val="C0504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9163" y="557213"/>
            <a:ext cx="7324725" cy="784225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>
                <a:solidFill>
                  <a:prstClr val="white"/>
                </a:solidFill>
              </a:rPr>
              <a:t>Администрация Губернатора Санкт-Петербурга</a:t>
            </a:r>
          </a:p>
          <a:p>
            <a:pPr algn="ctr">
              <a:defRPr/>
            </a:pPr>
            <a:r>
              <a:rPr lang="ru-RU" sz="2000" dirty="0">
                <a:solidFill>
                  <a:prstClr val="white"/>
                </a:solidFill>
              </a:rPr>
              <a:t>Совет муниципальных образований Санкт-Петербурга</a:t>
            </a:r>
          </a:p>
        </p:txBody>
      </p:sp>
      <p:pic>
        <p:nvPicPr>
          <p:cNvPr id="3077" name="Picture 7" descr="39597124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22" r="18898"/>
          <a:stretch>
            <a:fillRect/>
          </a:stretch>
        </p:blipFill>
        <p:spPr>
          <a:xfrm>
            <a:off x="180975" y="260350"/>
            <a:ext cx="1295400" cy="1296988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reflection blurRad="6350" stA="50000" endA="300" endPos="90000" dir="5400000" sy="-100000" algn="bl" rotWithShape="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647700" y="596900"/>
            <a:ext cx="7848600" cy="510778"/>
          </a:xfrm>
          <a:prstGeom prst="round2Diag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200" b="1" i="1" dirty="0" smtClean="0"/>
              <a:t>3.1.</a:t>
            </a:r>
            <a:r>
              <a:rPr lang="en-US" sz="1200" b="1" i="1" dirty="0" smtClean="0"/>
              <a:t> </a:t>
            </a:r>
            <a:r>
              <a:rPr lang="ru-RU" sz="1200" b="1" dirty="0"/>
              <a:t>Доля площади обустроенных и восстановленных участков зеленых насаждений по отношению к площади территорий, требующих выполнения работ по обустройству и восстановлению.</a:t>
            </a:r>
            <a:r>
              <a:rPr lang="ru-RU" sz="1200" b="1" i="1" dirty="0" smtClean="0"/>
              <a:t>, </a:t>
            </a:r>
            <a:r>
              <a:rPr lang="ru-RU" sz="1200" b="1" i="1" dirty="0"/>
              <a:t>в 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7700" y="101600"/>
            <a:ext cx="7848600" cy="441325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</a:t>
            </a:r>
            <a:r>
              <a:rPr lang="en-US" sz="2000" dirty="0"/>
              <a:t>3</a:t>
            </a:r>
            <a:r>
              <a:rPr lang="ru-RU" sz="2000" dirty="0"/>
              <a:t>. </a:t>
            </a:r>
            <a:r>
              <a:rPr lang="en-US" sz="2000" dirty="0"/>
              <a:t>“</a:t>
            </a:r>
            <a:r>
              <a:rPr lang="ru-RU" sz="2000" dirty="0"/>
              <a:t>Благоустройство и охрана окружающей среды</a:t>
            </a:r>
            <a:r>
              <a:rPr lang="en-US" sz="20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7700" y="1117110"/>
            <a:ext cx="2673350" cy="26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6116638" y="1100045"/>
            <a:ext cx="238956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:  103,06 %</a:t>
            </a:r>
            <a:endParaRPr lang="ru-RU" sz="1200" b="1" i="1" dirty="0">
              <a:solidFill>
                <a:srgbClr val="C00000"/>
              </a:solidFill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группе: </a:t>
            </a:r>
            <a:r>
              <a:rPr lang="en-US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102,02 %</a:t>
            </a:r>
            <a:endParaRPr lang="ru-RU" sz="1200" b="1" i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21050" y="5874623"/>
            <a:ext cx="5400675" cy="71508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 smtClean="0"/>
              <a:t>Наиболее высокое значение показателя имеет </a:t>
            </a:r>
            <a:r>
              <a:rPr lang="ru-RU" sz="1200" i="1" dirty="0" smtClean="0"/>
              <a:t>МО п. </a:t>
            </a:r>
            <a:r>
              <a:rPr lang="ru-RU" sz="1200" i="1" dirty="0" err="1" smtClean="0"/>
              <a:t>Шушары</a:t>
            </a:r>
            <a:r>
              <a:rPr lang="ru-RU" sz="1200" i="1" dirty="0" smtClean="0"/>
              <a:t> – 142,68 %, наиболее </a:t>
            </a:r>
            <a:r>
              <a:rPr lang="ru-RU" sz="1200" i="1" dirty="0"/>
              <a:t>низкое значение </a:t>
            </a:r>
            <a:r>
              <a:rPr lang="ru-RU" sz="1200" i="1" dirty="0" smtClean="0"/>
              <a:t>у МО </a:t>
            </a:r>
            <a:r>
              <a:rPr lang="ru-RU" sz="1200" i="1" dirty="0" smtClean="0"/>
              <a:t>п.  </a:t>
            </a:r>
            <a:r>
              <a:rPr lang="ru-RU" sz="1200" i="1" dirty="0" err="1" smtClean="0"/>
              <a:t>Левашово</a:t>
            </a:r>
            <a:r>
              <a:rPr lang="ru-RU" sz="1200" i="1" dirty="0" smtClean="0"/>
              <a:t> – 85,9 % </a:t>
            </a:r>
            <a:r>
              <a:rPr lang="ru-RU" sz="1200" i="1" dirty="0"/>
              <a:t>Среднее </a:t>
            </a:r>
            <a:r>
              <a:rPr lang="ru-RU" sz="1200" i="1" dirty="0" smtClean="0"/>
              <a:t>значение показателя в группе  ниже среднегородского значения. </a:t>
            </a:r>
            <a:endParaRPr lang="en-US" sz="12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smtClean="0">
                <a:latin typeface="+mn-lt"/>
              </a:rPr>
              <a:t>Пушкинского </a:t>
            </a:r>
            <a:r>
              <a:rPr lang="ru-RU" sz="1000" dirty="0">
                <a:latin typeface="+mn-lt"/>
              </a:rPr>
              <a:t>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347254933"/>
              </p:ext>
            </p:extLst>
          </p:nvPr>
        </p:nvGraphicFramePr>
        <p:xfrm>
          <a:off x="539552" y="1772816"/>
          <a:ext cx="8136904" cy="3688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647700" y="593725"/>
            <a:ext cx="7848600" cy="715089"/>
          </a:xfrm>
          <a:prstGeom prst="round2Diag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200" b="1" i="1" dirty="0" smtClean="0"/>
              <a:t>3.2.</a:t>
            </a:r>
            <a:r>
              <a:rPr lang="en-US" sz="1200" b="1" i="1" dirty="0" smtClean="0"/>
              <a:t> </a:t>
            </a:r>
            <a:r>
              <a:rPr lang="ru-RU" sz="1200" b="1" dirty="0"/>
              <a:t>Доля площади устроенных и отремонтированных придомовых территорий и территорий дворов, включая проезды и въезды, пешеходные дорожки, твердыми видами покрытий к площади территорий указанного типа, требующих устройства и ремонта твердых видов покрытия.</a:t>
            </a:r>
            <a:r>
              <a:rPr lang="ru-RU" sz="1200" b="1" i="1" dirty="0" smtClean="0"/>
              <a:t>, </a:t>
            </a:r>
            <a:r>
              <a:rPr lang="ru-RU" sz="1200" b="1" i="1" dirty="0"/>
              <a:t>в 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7700" y="98425"/>
            <a:ext cx="7848600" cy="442913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</a:t>
            </a:r>
            <a:r>
              <a:rPr lang="en-US" sz="2000" dirty="0"/>
              <a:t>3</a:t>
            </a:r>
            <a:r>
              <a:rPr lang="ru-RU" sz="2000" dirty="0"/>
              <a:t>. </a:t>
            </a:r>
            <a:r>
              <a:rPr lang="en-US" sz="2000" dirty="0"/>
              <a:t>“</a:t>
            </a:r>
            <a:r>
              <a:rPr lang="ru-RU" sz="2000" dirty="0"/>
              <a:t>Благоустройство и охрана окружающей среды</a:t>
            </a:r>
            <a:r>
              <a:rPr lang="en-US" sz="2000" dirty="0"/>
              <a:t>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6100" y="1309688"/>
            <a:ext cx="2714625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5907088" y="1273175"/>
            <a:ext cx="24248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Санкт-Петербургу: 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  107,07 %</a:t>
            </a:r>
            <a:endParaRPr lang="ru-RU" sz="1200" b="1" i="1" dirty="0">
              <a:solidFill>
                <a:srgbClr val="C00000"/>
              </a:solidFill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:</a:t>
            </a:r>
            <a:r>
              <a:rPr lang="en-US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105,24 %</a:t>
            </a:r>
            <a:endParaRPr lang="ru-RU" sz="1200" b="1" i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47864" y="5517232"/>
            <a:ext cx="5400675" cy="91940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 smtClean="0"/>
              <a:t>Наиболее высокое значение показателя имеет МО п. </a:t>
            </a:r>
            <a:r>
              <a:rPr lang="ru-RU" sz="1200" i="1" dirty="0" err="1" smtClean="0"/>
              <a:t>Металлострой</a:t>
            </a:r>
            <a:r>
              <a:rPr lang="ru-RU" sz="1200" i="1" dirty="0" smtClean="0"/>
              <a:t> – 126,88%. Среднее </a:t>
            </a:r>
            <a:r>
              <a:rPr lang="ru-RU" sz="1200" i="1" dirty="0"/>
              <a:t>значение показателя в группе </a:t>
            </a:r>
            <a:r>
              <a:rPr lang="ru-RU" sz="1200" i="1" dirty="0" smtClean="0"/>
              <a:t>ниже </a:t>
            </a:r>
            <a:r>
              <a:rPr lang="ru-RU" sz="1200" i="1" dirty="0" err="1" smtClean="0"/>
              <a:t>среднегородского</a:t>
            </a:r>
            <a:r>
              <a:rPr lang="ru-RU" sz="1200" i="1" dirty="0" smtClean="0"/>
              <a:t> значения.</a:t>
            </a:r>
          </a:p>
          <a:p>
            <a:pPr algn="just">
              <a:defRPr/>
            </a:pPr>
            <a:r>
              <a:rPr lang="ru-RU" sz="1200" i="1" dirty="0" smtClean="0"/>
              <a:t> </a:t>
            </a:r>
            <a:endParaRPr lang="en-US" sz="12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smtClean="0">
                <a:latin typeface="+mn-lt"/>
              </a:rPr>
              <a:t>Пушкинского </a:t>
            </a:r>
            <a:r>
              <a:rPr lang="ru-RU" sz="1000" dirty="0">
                <a:latin typeface="+mn-lt"/>
              </a:rPr>
              <a:t>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2097908904"/>
              </p:ext>
            </p:extLst>
          </p:nvPr>
        </p:nvGraphicFramePr>
        <p:xfrm>
          <a:off x="539552" y="1988840"/>
          <a:ext cx="8136904" cy="3472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788988" y="628650"/>
            <a:ext cx="7639050" cy="510778"/>
          </a:xfrm>
          <a:prstGeom prst="round2Diag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200" b="1" i="1" dirty="0" smtClean="0"/>
              <a:t>3.3.</a:t>
            </a:r>
            <a:r>
              <a:rPr lang="en-US" sz="1200" b="1" i="1" dirty="0" smtClean="0"/>
              <a:t> </a:t>
            </a:r>
            <a:r>
              <a:rPr lang="ru-RU" sz="1200" b="1" dirty="0"/>
              <a:t>Доля площади дополнительных парковочных мест, созданных на территории дворов муниципального образования, по отношению к запланированной площади создаваемых парковочных мест. </a:t>
            </a:r>
            <a:r>
              <a:rPr lang="ru-RU" sz="1200" b="1" i="1" dirty="0" smtClean="0"/>
              <a:t>, </a:t>
            </a:r>
            <a:r>
              <a:rPr lang="ru-RU" sz="1200" b="1" i="1" dirty="0"/>
              <a:t>в 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9463" y="136525"/>
            <a:ext cx="7648575" cy="442913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</a:t>
            </a:r>
            <a:r>
              <a:rPr lang="en-US" sz="2000" dirty="0"/>
              <a:t>3</a:t>
            </a:r>
            <a:r>
              <a:rPr lang="ru-RU" sz="2000" dirty="0"/>
              <a:t>. </a:t>
            </a:r>
            <a:r>
              <a:rPr lang="en-US" sz="2000" dirty="0"/>
              <a:t>“</a:t>
            </a:r>
            <a:r>
              <a:rPr lang="ru-RU" sz="2000" dirty="0"/>
              <a:t>Благоустройство и охрана окружающей среды</a:t>
            </a:r>
            <a:r>
              <a:rPr lang="en-US" sz="2000" dirty="0"/>
              <a:t>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838" y="1157288"/>
            <a:ext cx="2857500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5907088" y="1158875"/>
            <a:ext cx="24248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Санкт-Петербургу: 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  107,07 %</a:t>
            </a:r>
            <a:endParaRPr lang="ru-RU" sz="1200" b="1" i="1" dirty="0">
              <a:solidFill>
                <a:srgbClr val="C00000"/>
              </a:solidFill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группе: </a:t>
            </a:r>
            <a:r>
              <a:rPr lang="en-US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100 %</a:t>
            </a:r>
            <a:endParaRPr lang="ru-RU" sz="1200" b="1" i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33594" y="6361112"/>
            <a:ext cx="5400675" cy="30646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 smtClean="0"/>
              <a:t>Среднее </a:t>
            </a:r>
            <a:r>
              <a:rPr lang="ru-RU" sz="1200" i="1" dirty="0"/>
              <a:t>значение показателя в группе </a:t>
            </a:r>
            <a:r>
              <a:rPr lang="ru-RU" sz="1200" i="1" dirty="0" smtClean="0"/>
              <a:t>ниже </a:t>
            </a:r>
            <a:r>
              <a:rPr lang="ru-RU" sz="1200" i="1" dirty="0" err="1" smtClean="0"/>
              <a:t>среднегородского</a:t>
            </a:r>
            <a:r>
              <a:rPr lang="ru-RU" sz="1200" i="1" dirty="0" smtClean="0"/>
              <a:t> значения.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smtClean="0">
                <a:latin typeface="+mn-lt"/>
              </a:rPr>
              <a:t>Пушкинского </a:t>
            </a:r>
            <a:r>
              <a:rPr lang="ru-RU" sz="1000" dirty="0">
                <a:latin typeface="+mn-lt"/>
              </a:rPr>
              <a:t>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3370041906"/>
              </p:ext>
            </p:extLst>
          </p:nvPr>
        </p:nvGraphicFramePr>
        <p:xfrm>
          <a:off x="539552" y="1772816"/>
          <a:ext cx="8136904" cy="3688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647700" y="622300"/>
            <a:ext cx="7848600" cy="510778"/>
          </a:xfrm>
          <a:prstGeom prst="round2Diag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200" b="1" i="1" dirty="0" smtClean="0"/>
              <a:t>3.4.</a:t>
            </a:r>
            <a:r>
              <a:rPr lang="en-US" sz="1200" b="1" i="1" dirty="0" smtClean="0"/>
              <a:t> </a:t>
            </a:r>
            <a:r>
              <a:rPr lang="ru-RU" sz="1200" b="1" dirty="0"/>
              <a:t>Доля устроенных ограждений газонов по отношению к запланированному количеству установок ограждений газонов.</a:t>
            </a:r>
            <a:r>
              <a:rPr lang="ru-RU" sz="1200" b="1" i="1" dirty="0" smtClean="0"/>
              <a:t>, </a:t>
            </a:r>
            <a:r>
              <a:rPr lang="ru-RU" sz="1200" b="1" i="1" dirty="0"/>
              <a:t>в 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7700" y="127000"/>
            <a:ext cx="7848600" cy="442913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</a:t>
            </a:r>
            <a:r>
              <a:rPr lang="en-US" sz="2000" dirty="0"/>
              <a:t>3</a:t>
            </a:r>
            <a:r>
              <a:rPr lang="ru-RU" sz="2000" dirty="0"/>
              <a:t>. </a:t>
            </a:r>
            <a:r>
              <a:rPr lang="en-US" sz="2000" dirty="0"/>
              <a:t>“</a:t>
            </a:r>
            <a:r>
              <a:rPr lang="ru-RU" sz="2000" dirty="0"/>
              <a:t>Благоустройство и охрана окружающей среды</a:t>
            </a:r>
            <a:r>
              <a:rPr lang="en-US" sz="2000" dirty="0"/>
              <a:t>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5625" y="1155700"/>
            <a:ext cx="2928938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6069013" y="1173163"/>
            <a:ext cx="238154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:  104,41 %</a:t>
            </a:r>
            <a:endParaRPr lang="ru-RU" sz="1200" b="1" i="1" dirty="0">
              <a:solidFill>
                <a:srgbClr val="C00000"/>
              </a:solidFill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группе: </a:t>
            </a:r>
            <a:r>
              <a:rPr lang="en-US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119,89 %</a:t>
            </a:r>
            <a:endParaRPr lang="ru-RU" sz="1200" b="1" i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9887" y="6004677"/>
            <a:ext cx="5400675" cy="91940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 smtClean="0"/>
              <a:t>Наиболее высокое значение показателя в группе имеет МО </a:t>
            </a:r>
            <a:r>
              <a:rPr lang="ru-RU" sz="1200" i="1" dirty="0" err="1" smtClean="0"/>
              <a:t>Металлострой</a:t>
            </a:r>
            <a:r>
              <a:rPr lang="ru-RU" sz="1200" i="1" dirty="0" smtClean="0"/>
              <a:t> – 153,22 %.</a:t>
            </a:r>
          </a:p>
          <a:p>
            <a:pPr algn="just">
              <a:defRPr/>
            </a:pPr>
            <a:r>
              <a:rPr lang="ru-RU" sz="1200" i="1" dirty="0" smtClean="0"/>
              <a:t>Среднее </a:t>
            </a:r>
            <a:r>
              <a:rPr lang="ru-RU" sz="1200" i="1" dirty="0"/>
              <a:t>значение показателя в группе </a:t>
            </a:r>
            <a:r>
              <a:rPr lang="ru-RU" sz="1200" i="1" dirty="0" smtClean="0"/>
              <a:t> выше  среднегородского значения.</a:t>
            </a:r>
          </a:p>
          <a:p>
            <a:pPr algn="just">
              <a:defRPr/>
            </a:pPr>
            <a:r>
              <a:rPr lang="ru-RU" sz="1200" i="1" dirty="0" smtClean="0"/>
              <a:t> </a:t>
            </a:r>
            <a:endParaRPr lang="en-US" sz="12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smtClean="0">
                <a:latin typeface="+mn-lt"/>
              </a:rPr>
              <a:t>Пушкинского </a:t>
            </a:r>
            <a:r>
              <a:rPr lang="ru-RU" sz="1000" dirty="0">
                <a:latin typeface="+mn-lt"/>
              </a:rPr>
              <a:t>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3743878402"/>
              </p:ext>
            </p:extLst>
          </p:nvPr>
        </p:nvGraphicFramePr>
        <p:xfrm>
          <a:off x="539552" y="1772816"/>
          <a:ext cx="8136904" cy="3688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874728" y="658813"/>
            <a:ext cx="7369680" cy="306467"/>
          </a:xfrm>
          <a:prstGeom prst="round2Diag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b="1" i="1" dirty="0" smtClean="0"/>
              <a:t>3.5.</a:t>
            </a:r>
            <a:r>
              <a:rPr lang="en-US" sz="1200" b="1" i="1" dirty="0" smtClean="0"/>
              <a:t> </a:t>
            </a:r>
            <a:r>
              <a:rPr lang="ru-RU" sz="1200" b="1" dirty="0"/>
              <a:t>Отношение устроенных зон отдыха по отношению к их запланированному количеству.</a:t>
            </a:r>
            <a:r>
              <a:rPr lang="ru-RU" sz="1200" b="1" i="1" dirty="0" smtClean="0"/>
              <a:t>, </a:t>
            </a:r>
            <a:r>
              <a:rPr lang="ru-RU" sz="1200" b="1" i="1" dirty="0"/>
              <a:t>в 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74727" y="161925"/>
            <a:ext cx="7394649" cy="442913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</a:t>
            </a:r>
            <a:r>
              <a:rPr lang="en-US" sz="2000" dirty="0"/>
              <a:t>3</a:t>
            </a:r>
            <a:r>
              <a:rPr lang="ru-RU" sz="2000" dirty="0"/>
              <a:t>. </a:t>
            </a:r>
            <a:r>
              <a:rPr lang="en-US" sz="2000" dirty="0"/>
              <a:t>“</a:t>
            </a:r>
            <a:r>
              <a:rPr lang="ru-RU" sz="2000" dirty="0"/>
              <a:t>Благоустройство и охрана окружающей среды</a:t>
            </a:r>
            <a:r>
              <a:rPr lang="en-US" sz="2000" dirty="0"/>
              <a:t>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8525" y="984250"/>
            <a:ext cx="28876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5776913" y="992188"/>
            <a:ext cx="238956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:  106,88 %</a:t>
            </a:r>
            <a:endParaRPr lang="ru-RU" sz="1200" b="1" i="1" dirty="0">
              <a:solidFill>
                <a:srgbClr val="C00000"/>
              </a:solidFill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:</a:t>
            </a:r>
            <a:r>
              <a:rPr lang="en-US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100 %</a:t>
            </a:r>
            <a:endParaRPr lang="ru-RU" sz="1200" b="1" i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44226" y="6078934"/>
            <a:ext cx="5400675" cy="51077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 smtClean="0"/>
              <a:t>Среднее </a:t>
            </a:r>
            <a:r>
              <a:rPr lang="ru-RU" sz="1200" i="1" dirty="0"/>
              <a:t>значение показателя в группе </a:t>
            </a:r>
            <a:r>
              <a:rPr lang="ru-RU" sz="1200" i="1" dirty="0" smtClean="0"/>
              <a:t>ниже </a:t>
            </a:r>
            <a:r>
              <a:rPr lang="ru-RU" sz="1200" i="1" dirty="0" err="1" smtClean="0"/>
              <a:t>среднегородского</a:t>
            </a:r>
            <a:r>
              <a:rPr lang="ru-RU" sz="1200" i="1" dirty="0" smtClean="0"/>
              <a:t> значения.</a:t>
            </a:r>
          </a:p>
          <a:p>
            <a:pPr algn="just">
              <a:defRPr/>
            </a:pPr>
            <a:r>
              <a:rPr lang="ru-RU" sz="1200" i="1" dirty="0" smtClean="0"/>
              <a:t> </a:t>
            </a:r>
            <a:endParaRPr lang="en-US" sz="12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smtClean="0">
                <a:latin typeface="+mn-lt"/>
              </a:rPr>
              <a:t>Пушкинского </a:t>
            </a:r>
            <a:r>
              <a:rPr lang="ru-RU" sz="1000" dirty="0">
                <a:latin typeface="+mn-lt"/>
              </a:rPr>
              <a:t>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897366697"/>
              </p:ext>
            </p:extLst>
          </p:nvPr>
        </p:nvGraphicFramePr>
        <p:xfrm>
          <a:off x="539552" y="1772816"/>
          <a:ext cx="8136904" cy="3688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647700" y="641350"/>
            <a:ext cx="7848600" cy="510778"/>
          </a:xfrm>
          <a:prstGeom prst="round2Diag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200" b="1" i="1" dirty="0" smtClean="0"/>
              <a:t>3.6.</a:t>
            </a:r>
            <a:r>
              <a:rPr lang="en-US" sz="1200" b="1" i="1" dirty="0" smtClean="0"/>
              <a:t> </a:t>
            </a:r>
            <a:r>
              <a:rPr lang="ru-RU" sz="1200" b="1" dirty="0"/>
              <a:t>Количество обустроенных детских игровых площадок, расположенных на территории муниципального образования по отношению к их потребному количеству</a:t>
            </a:r>
            <a:r>
              <a:rPr lang="ru-RU" sz="1200" b="1" i="1" dirty="0" smtClean="0"/>
              <a:t>, </a:t>
            </a:r>
            <a:r>
              <a:rPr lang="ru-RU" sz="1200" b="1" i="1" dirty="0"/>
              <a:t>в %</a:t>
            </a:r>
            <a:endParaRPr lang="ru-RU" sz="1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47700" y="136525"/>
            <a:ext cx="7848600" cy="442913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</a:t>
            </a:r>
            <a:r>
              <a:rPr lang="en-US" sz="2000" dirty="0"/>
              <a:t>3</a:t>
            </a:r>
            <a:r>
              <a:rPr lang="ru-RU" sz="2000" dirty="0"/>
              <a:t>. </a:t>
            </a:r>
            <a:r>
              <a:rPr lang="en-US" sz="2000" dirty="0"/>
              <a:t>“</a:t>
            </a:r>
            <a:r>
              <a:rPr lang="ru-RU" sz="2000" dirty="0"/>
              <a:t>Благоустройство и охрана окружающей среды</a:t>
            </a:r>
            <a:r>
              <a:rPr lang="en-US" sz="2000" dirty="0"/>
              <a:t>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0863" y="1192213"/>
            <a:ext cx="2816225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6142038" y="1192213"/>
            <a:ext cx="238154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Санкт-Петербургу: 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 89,76 %</a:t>
            </a:r>
            <a:endParaRPr lang="ru-RU" sz="1200" b="1" i="1" dirty="0">
              <a:solidFill>
                <a:srgbClr val="C00000"/>
              </a:solidFill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группе: </a:t>
            </a:r>
            <a:r>
              <a:rPr lang="en-US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82,89 %</a:t>
            </a:r>
            <a:endParaRPr lang="ru-RU" sz="1200" b="1" i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75856" y="5846750"/>
            <a:ext cx="5400675" cy="71508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 smtClean="0"/>
              <a:t>Наиболее высокое значение показателя имеет МО Александровская  - 600 %, наиболее </a:t>
            </a:r>
            <a:r>
              <a:rPr lang="ru-RU" sz="1200" i="1" dirty="0"/>
              <a:t>низкое значение </a:t>
            </a:r>
            <a:r>
              <a:rPr lang="ru-RU" sz="1200" i="1" dirty="0" smtClean="0"/>
              <a:t>у МО поселка Понтонный – 5%. </a:t>
            </a:r>
            <a:r>
              <a:rPr lang="ru-RU" sz="1200" i="1" dirty="0"/>
              <a:t>Среднее значение показателя в группе </a:t>
            </a:r>
            <a:r>
              <a:rPr lang="ru-RU" sz="1200" i="1" dirty="0" smtClean="0"/>
              <a:t>ниже </a:t>
            </a:r>
            <a:r>
              <a:rPr lang="ru-RU" sz="1200" i="1" dirty="0" err="1" smtClean="0"/>
              <a:t>среднегородского</a:t>
            </a:r>
            <a:r>
              <a:rPr lang="ru-RU" sz="1200" i="1" dirty="0" smtClean="0"/>
              <a:t> значения. </a:t>
            </a:r>
            <a:endParaRPr lang="en-US" sz="12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395536" y="5301208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smtClean="0">
                <a:latin typeface="+mn-lt"/>
              </a:rPr>
              <a:t>Пушкинского </a:t>
            </a:r>
            <a:r>
              <a:rPr lang="ru-RU" sz="1000" dirty="0">
                <a:latin typeface="+mn-lt"/>
              </a:rPr>
              <a:t>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1177334537"/>
              </p:ext>
            </p:extLst>
          </p:nvPr>
        </p:nvGraphicFramePr>
        <p:xfrm>
          <a:off x="539552" y="1772816"/>
          <a:ext cx="8136904" cy="3688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647700" y="603250"/>
            <a:ext cx="7848600" cy="510778"/>
          </a:xfrm>
          <a:prstGeom prst="round2Diag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200" b="1" i="1" dirty="0" smtClean="0"/>
              <a:t>3.7.</a:t>
            </a:r>
            <a:r>
              <a:rPr lang="en-US" sz="1200" b="1" i="1" dirty="0" smtClean="0"/>
              <a:t> </a:t>
            </a:r>
            <a:r>
              <a:rPr lang="ru-RU" sz="1200" b="1" dirty="0"/>
              <a:t>Общая площадь обустроенных детских игровых площадок, расположенных на территории муниципального образования по отношению к общей потребной площади детских игровых площадок.</a:t>
            </a:r>
            <a:r>
              <a:rPr lang="ru-RU" sz="1200" b="1" i="1" dirty="0" smtClean="0"/>
              <a:t>, </a:t>
            </a:r>
            <a:r>
              <a:rPr lang="ru-RU" sz="1200" b="1" i="1" dirty="0"/>
              <a:t>в 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7700" y="117475"/>
            <a:ext cx="7848600" cy="441325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</a:t>
            </a:r>
            <a:r>
              <a:rPr lang="en-US" sz="2000" dirty="0"/>
              <a:t>3</a:t>
            </a:r>
            <a:r>
              <a:rPr lang="ru-RU" sz="2000" dirty="0"/>
              <a:t>. </a:t>
            </a:r>
            <a:r>
              <a:rPr lang="en-US" sz="2000" dirty="0"/>
              <a:t>“</a:t>
            </a:r>
            <a:r>
              <a:rPr lang="ru-RU" sz="2000" dirty="0"/>
              <a:t>Благоустройство и охрана окружающей среды</a:t>
            </a:r>
            <a:r>
              <a:rPr lang="en-US" sz="2000" dirty="0"/>
              <a:t>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6100" y="1155700"/>
            <a:ext cx="2928938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5926138" y="1147763"/>
            <a:ext cx="2389565" cy="64633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:  271,17 %</a:t>
            </a:r>
            <a:endParaRPr lang="ru-RU" sz="1200" b="1" i="1" dirty="0">
              <a:solidFill>
                <a:srgbClr val="C00000"/>
              </a:solidFill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:</a:t>
            </a:r>
            <a:r>
              <a:rPr lang="en-US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386,55 %</a:t>
            </a:r>
            <a:endParaRPr lang="ru-RU" sz="1200" b="1" i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0470" y="5865455"/>
            <a:ext cx="5400675" cy="71508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 smtClean="0"/>
              <a:t>Наиболее высокое значение показателя имеет МО п. </a:t>
            </a:r>
            <a:r>
              <a:rPr lang="ru-RU" sz="1200" i="1" dirty="0" err="1" smtClean="0"/>
              <a:t>Смолячково</a:t>
            </a:r>
            <a:r>
              <a:rPr lang="ru-RU" sz="1200" i="1" dirty="0" smtClean="0"/>
              <a:t> – 3275,86 %,  наиболее </a:t>
            </a:r>
            <a:r>
              <a:rPr lang="ru-RU" sz="1200" i="1" dirty="0"/>
              <a:t>низкое значение </a:t>
            </a:r>
            <a:r>
              <a:rPr lang="ru-RU" sz="1200" i="1" dirty="0" smtClean="0"/>
              <a:t>у МО п. Понтонный – 47,11 %. </a:t>
            </a:r>
            <a:r>
              <a:rPr lang="ru-RU" sz="1200" i="1" dirty="0"/>
              <a:t>Среднее значение показателя в </a:t>
            </a:r>
            <a:r>
              <a:rPr lang="ru-RU" sz="1200" i="1" dirty="0" smtClean="0"/>
              <a:t>группе выше </a:t>
            </a:r>
            <a:r>
              <a:rPr lang="ru-RU" sz="1200" i="1" dirty="0" err="1" smtClean="0"/>
              <a:t>среднегородского</a:t>
            </a:r>
            <a:r>
              <a:rPr lang="ru-RU" sz="1200" i="1" dirty="0" smtClean="0"/>
              <a:t> значения. </a:t>
            </a:r>
            <a:endParaRPr lang="en-US" sz="12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smtClean="0">
                <a:latin typeface="+mn-lt"/>
              </a:rPr>
              <a:t>Пушкинского </a:t>
            </a:r>
            <a:r>
              <a:rPr lang="ru-RU" sz="1000" dirty="0">
                <a:latin typeface="+mn-lt"/>
              </a:rPr>
              <a:t>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513983626"/>
              </p:ext>
            </p:extLst>
          </p:nvPr>
        </p:nvGraphicFramePr>
        <p:xfrm>
          <a:off x="539552" y="1772816"/>
          <a:ext cx="8136904" cy="3688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35000" y="592138"/>
            <a:ext cx="7848600" cy="510778"/>
          </a:xfrm>
          <a:prstGeom prst="round2Diag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200" b="1" i="1" dirty="0" smtClean="0"/>
              <a:t>3.8.</a:t>
            </a:r>
            <a:r>
              <a:rPr lang="en-US" sz="1200" b="1" i="1" dirty="0" smtClean="0"/>
              <a:t> </a:t>
            </a:r>
            <a:r>
              <a:rPr lang="ru-RU" sz="1200" b="1" dirty="0"/>
              <a:t>Количество обустроенных спортивных площадок, расположенных на территории муниципального образования по отношению к их потребному количеству.</a:t>
            </a:r>
            <a:r>
              <a:rPr lang="ru-RU" sz="1200" b="1" i="1" dirty="0" smtClean="0"/>
              <a:t>, </a:t>
            </a:r>
            <a:r>
              <a:rPr lang="ru-RU" sz="1200" b="1" i="1" dirty="0"/>
              <a:t>в 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5000" y="106363"/>
            <a:ext cx="7861300" cy="44291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</a:t>
            </a:r>
            <a:r>
              <a:rPr lang="en-US" sz="2000" dirty="0"/>
              <a:t>3</a:t>
            </a:r>
            <a:r>
              <a:rPr lang="ru-RU" sz="2000" dirty="0"/>
              <a:t>. </a:t>
            </a:r>
            <a:r>
              <a:rPr lang="en-US" sz="2000" dirty="0"/>
              <a:t>“</a:t>
            </a:r>
            <a:r>
              <a:rPr lang="ru-RU" sz="2000" dirty="0"/>
              <a:t>Благоустройство и охрана окружающей среды</a:t>
            </a:r>
            <a:r>
              <a:rPr lang="en-US" sz="2000" dirty="0"/>
              <a:t>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7688" y="1344613"/>
            <a:ext cx="2730500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6084168" y="1196752"/>
            <a:ext cx="238154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:  31,69 %</a:t>
            </a:r>
            <a:endParaRPr lang="ru-RU" sz="1200" b="1" i="1" dirty="0">
              <a:solidFill>
                <a:srgbClr val="C00000"/>
              </a:solidFill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:</a:t>
            </a:r>
            <a:r>
              <a:rPr lang="en-US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 6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0,44 %</a:t>
            </a:r>
            <a:endParaRPr lang="ru-RU" sz="1200" b="1" i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74376" y="5913080"/>
            <a:ext cx="5400675" cy="71508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 smtClean="0"/>
              <a:t>Наиболее высокое значение показателя имеет МО п. Петро-Славянка – 300 %, наиболее </a:t>
            </a:r>
            <a:r>
              <a:rPr lang="ru-RU" sz="1200" i="1" dirty="0"/>
              <a:t>низкое значение </a:t>
            </a:r>
            <a:r>
              <a:rPr lang="ru-RU" sz="1200" i="1" dirty="0" smtClean="0"/>
              <a:t>у МО п. </a:t>
            </a:r>
            <a:r>
              <a:rPr lang="ru-RU" sz="1200" i="1" dirty="0" err="1" smtClean="0"/>
              <a:t>Шушары</a:t>
            </a:r>
            <a:r>
              <a:rPr lang="ru-RU" sz="1200" i="1" dirty="0" smtClean="0"/>
              <a:t>, МО п. </a:t>
            </a:r>
            <a:r>
              <a:rPr lang="ru-RU" sz="1200" i="1" dirty="0" err="1" smtClean="0"/>
              <a:t>Левашово</a:t>
            </a:r>
            <a:r>
              <a:rPr lang="ru-RU" sz="1200" i="1" dirty="0" smtClean="0"/>
              <a:t> – 12,50%. </a:t>
            </a:r>
            <a:r>
              <a:rPr lang="ru-RU" sz="1200" i="1" dirty="0"/>
              <a:t>Среднее значение показателя в группе </a:t>
            </a:r>
            <a:r>
              <a:rPr lang="ru-RU" sz="1200" i="1" dirty="0" smtClean="0"/>
              <a:t>выше </a:t>
            </a:r>
            <a:r>
              <a:rPr lang="ru-RU" sz="1200" i="1" dirty="0"/>
              <a:t>среднегородского значения. </a:t>
            </a:r>
            <a:endParaRPr lang="en-US" sz="12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smtClean="0">
                <a:latin typeface="+mn-lt"/>
              </a:rPr>
              <a:t>Пушкинского </a:t>
            </a:r>
            <a:r>
              <a:rPr lang="ru-RU" sz="1000" dirty="0">
                <a:latin typeface="+mn-lt"/>
              </a:rPr>
              <a:t>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195736" y="6525344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1762042496"/>
              </p:ext>
            </p:extLst>
          </p:nvPr>
        </p:nvGraphicFramePr>
        <p:xfrm>
          <a:off x="539552" y="1843083"/>
          <a:ext cx="8136904" cy="3617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671513" y="614363"/>
            <a:ext cx="7847012" cy="510778"/>
          </a:xfrm>
          <a:prstGeom prst="round2Diag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200" b="1" i="1" dirty="0" smtClean="0"/>
              <a:t>3.9.</a:t>
            </a:r>
            <a:r>
              <a:rPr lang="en-US" sz="1200" b="1" i="1" dirty="0" smtClean="0"/>
              <a:t> </a:t>
            </a:r>
            <a:r>
              <a:rPr lang="ru-RU" sz="1200" b="1" dirty="0"/>
              <a:t>Общая площадь обустроенных спортивных площадок, расположенных на территории муниципального образования по отношению к общей потребной площади спортивных </a:t>
            </a:r>
            <a:r>
              <a:rPr lang="ru-RU" sz="1200" b="1" dirty="0" smtClean="0"/>
              <a:t>площадок.</a:t>
            </a:r>
            <a:r>
              <a:rPr lang="ru-RU" sz="1200" b="1" i="1" dirty="0" smtClean="0"/>
              <a:t>, </a:t>
            </a:r>
            <a:r>
              <a:rPr lang="ru-RU" sz="1200" b="1" i="1" dirty="0"/>
              <a:t>в 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1988" y="107950"/>
            <a:ext cx="7848600" cy="442913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</a:t>
            </a:r>
            <a:r>
              <a:rPr lang="en-US" sz="2000" dirty="0"/>
              <a:t>3</a:t>
            </a:r>
            <a:r>
              <a:rPr lang="ru-RU" sz="2000" dirty="0"/>
              <a:t>. </a:t>
            </a:r>
            <a:r>
              <a:rPr lang="en-US" sz="2000" dirty="0"/>
              <a:t>“</a:t>
            </a:r>
            <a:r>
              <a:rPr lang="ru-RU" sz="2000" dirty="0"/>
              <a:t>Благоустройство и охрана окружающей среды</a:t>
            </a:r>
            <a:r>
              <a:rPr lang="en-US" sz="2000" dirty="0"/>
              <a:t>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1025" y="1147763"/>
            <a:ext cx="2857500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5907088" y="1127125"/>
            <a:ext cx="238154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: 66,51 %</a:t>
            </a:r>
            <a:endParaRPr lang="ru-RU" sz="1200" b="1" i="1" dirty="0">
              <a:solidFill>
                <a:srgbClr val="C00000"/>
              </a:solidFill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группе: </a:t>
            </a:r>
            <a:r>
              <a:rPr lang="en-US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26,50 %</a:t>
            </a:r>
            <a:endParaRPr lang="ru-RU" sz="1200" b="1" i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48038" y="5470525"/>
            <a:ext cx="5400675" cy="71508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 smtClean="0"/>
              <a:t>Наиболее высокое значение показателя имеет МО п. Комарово – 292,68 %, наиболее </a:t>
            </a:r>
            <a:r>
              <a:rPr lang="ru-RU" sz="1200" i="1" dirty="0"/>
              <a:t>низкое значение </a:t>
            </a:r>
            <a:r>
              <a:rPr lang="ru-RU" sz="1200" i="1" dirty="0" smtClean="0"/>
              <a:t>у МО пос. </a:t>
            </a:r>
            <a:r>
              <a:rPr lang="ru-RU" sz="1200" i="1" dirty="0" err="1" smtClean="0"/>
              <a:t>Металлострой</a:t>
            </a:r>
            <a:r>
              <a:rPr lang="ru-RU" sz="1200" i="1" dirty="0" smtClean="0"/>
              <a:t> – 3,69 %. </a:t>
            </a:r>
            <a:r>
              <a:rPr lang="ru-RU" sz="1200" i="1" dirty="0"/>
              <a:t>Среднее значение показателя в </a:t>
            </a:r>
            <a:r>
              <a:rPr lang="ru-RU" sz="1200" i="1" dirty="0" smtClean="0"/>
              <a:t>группе ниже среднегородского </a:t>
            </a:r>
            <a:r>
              <a:rPr lang="ru-RU" sz="1200" i="1" dirty="0"/>
              <a:t>значения. </a:t>
            </a:r>
            <a:endParaRPr lang="en-US" sz="12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smtClean="0">
                <a:latin typeface="+mn-lt"/>
              </a:rPr>
              <a:t>Пушкинского </a:t>
            </a:r>
            <a:r>
              <a:rPr lang="ru-RU" sz="1000" dirty="0">
                <a:latin typeface="+mn-lt"/>
              </a:rPr>
              <a:t>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2338576680"/>
              </p:ext>
            </p:extLst>
          </p:nvPr>
        </p:nvGraphicFramePr>
        <p:xfrm>
          <a:off x="539552" y="1988840"/>
          <a:ext cx="8136904" cy="3472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671513" y="614363"/>
            <a:ext cx="7847012" cy="715089"/>
          </a:xfrm>
          <a:prstGeom prst="round2Diag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200" b="1" i="1" dirty="0" smtClean="0"/>
              <a:t>3.10. </a:t>
            </a:r>
            <a:r>
              <a:rPr lang="ru-RU" sz="1200" b="1" dirty="0"/>
              <a:t>Доля площади выполненных работ по ремонту дорог, находящихся в ведении органов местного самоуправления Санкт-Петербурга, по отношению к площади дорог указанного типа, требующих выполнения текущего ремонта.</a:t>
            </a:r>
            <a:r>
              <a:rPr lang="ru-RU" sz="1200" b="1" dirty="0" smtClean="0"/>
              <a:t>.</a:t>
            </a:r>
            <a:r>
              <a:rPr lang="ru-RU" sz="1200" b="1" i="1" dirty="0" smtClean="0"/>
              <a:t>, </a:t>
            </a:r>
            <a:r>
              <a:rPr lang="ru-RU" sz="1200" b="1" i="1" dirty="0"/>
              <a:t>в 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1988" y="107950"/>
            <a:ext cx="7848600" cy="442913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</a:t>
            </a:r>
            <a:r>
              <a:rPr lang="en-US" sz="2000" dirty="0"/>
              <a:t>3</a:t>
            </a:r>
            <a:r>
              <a:rPr lang="ru-RU" sz="2000" dirty="0"/>
              <a:t>. </a:t>
            </a:r>
            <a:r>
              <a:rPr lang="en-US" sz="2000" dirty="0"/>
              <a:t>“</a:t>
            </a:r>
            <a:r>
              <a:rPr lang="ru-RU" sz="2000" dirty="0"/>
              <a:t>Благоустройство и охрана окружающей среды</a:t>
            </a:r>
            <a:r>
              <a:rPr lang="en-US" sz="2000" dirty="0"/>
              <a:t>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1513" y="1342185"/>
            <a:ext cx="2857500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6159500" y="1342185"/>
            <a:ext cx="238154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Санкт-Петербургу: 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  94,05 %</a:t>
            </a:r>
            <a:endParaRPr lang="ru-RU" sz="1200" b="1" i="1" dirty="0">
              <a:solidFill>
                <a:srgbClr val="C00000"/>
              </a:solidFill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группе: </a:t>
            </a:r>
            <a:r>
              <a:rPr lang="en-US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84,79 %</a:t>
            </a:r>
            <a:endParaRPr lang="ru-RU" sz="1200" b="1" i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48037" y="5865455"/>
            <a:ext cx="5400675" cy="71508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 smtClean="0"/>
              <a:t>Наиболее высокое значение показателя имеет МО п. </a:t>
            </a:r>
            <a:r>
              <a:rPr lang="ru-RU" sz="1200" i="1" dirty="0" err="1" smtClean="0"/>
              <a:t>Белоостров</a:t>
            </a:r>
            <a:r>
              <a:rPr lang="ru-RU" sz="1200" i="1" dirty="0" smtClean="0"/>
              <a:t> – 288,78 %, наиболее </a:t>
            </a:r>
            <a:r>
              <a:rPr lang="ru-RU" sz="1200" i="1" dirty="0"/>
              <a:t>низкое значение </a:t>
            </a:r>
            <a:r>
              <a:rPr lang="ru-RU" sz="1200" i="1" dirty="0" smtClean="0"/>
              <a:t>у МО </a:t>
            </a:r>
            <a:r>
              <a:rPr lang="ru-RU" sz="1200" i="1" dirty="0" smtClean="0"/>
              <a:t>п. Петро-Славянка </a:t>
            </a:r>
            <a:r>
              <a:rPr lang="ru-RU" sz="1200" i="1" dirty="0" smtClean="0"/>
              <a:t>– 17,86 %. </a:t>
            </a:r>
            <a:r>
              <a:rPr lang="ru-RU" sz="1200" i="1" dirty="0"/>
              <a:t>Среднее значение показателя в </a:t>
            </a:r>
            <a:r>
              <a:rPr lang="ru-RU" sz="1200" i="1" dirty="0" smtClean="0"/>
              <a:t>группе ниже </a:t>
            </a:r>
            <a:r>
              <a:rPr lang="ru-RU" sz="1200" i="1" dirty="0"/>
              <a:t>среднегородского значения. </a:t>
            </a:r>
            <a:endParaRPr lang="en-US" sz="12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smtClean="0">
                <a:latin typeface="+mn-lt"/>
              </a:rPr>
              <a:t>Пушкинского </a:t>
            </a:r>
            <a:r>
              <a:rPr lang="ru-RU" sz="1000" dirty="0">
                <a:latin typeface="+mn-lt"/>
              </a:rPr>
              <a:t>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4189930565"/>
              </p:ext>
            </p:extLst>
          </p:nvPr>
        </p:nvGraphicFramePr>
        <p:xfrm>
          <a:off x="539552" y="1988516"/>
          <a:ext cx="8136904" cy="34724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3640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576263" y="333375"/>
            <a:ext cx="7991475" cy="783193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>
                <a:solidFill>
                  <a:prstClr val="white"/>
                </a:solidFill>
              </a:rPr>
              <a:t>Структура распределения внутригородских муниципальных образований Санкт-Петербурга по группам</a:t>
            </a:r>
            <a:endParaRPr lang="en-US" sz="2000" dirty="0">
              <a:solidFill>
                <a:prstClr val="white"/>
              </a:solidFill>
            </a:endParaRPr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3167044023"/>
              </p:ext>
            </p:extLst>
          </p:nvPr>
        </p:nvGraphicFramePr>
        <p:xfrm>
          <a:off x="323528" y="1268760"/>
          <a:ext cx="7740000" cy="5184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Скругленный прямоугольник 13"/>
          <p:cNvSpPr/>
          <p:nvPr/>
        </p:nvSpPr>
        <p:spPr>
          <a:xfrm>
            <a:off x="7668344" y="3025265"/>
            <a:ext cx="1116000" cy="756000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14" name="Скругленный прямоугольник 13"/>
          <p:cNvSpPr/>
          <p:nvPr/>
        </p:nvSpPr>
        <p:spPr>
          <a:xfrm>
            <a:off x="7668408" y="1304848"/>
            <a:ext cx="1116000" cy="756000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15" name="Скругленный прямоугольник 4"/>
          <p:cNvSpPr/>
          <p:nvPr/>
        </p:nvSpPr>
        <p:spPr>
          <a:xfrm>
            <a:off x="7689339" y="1341753"/>
            <a:ext cx="1074139" cy="682191"/>
          </a:xfrm>
          <a:prstGeom prst="ellipse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Col="1270" anchor="ctr"/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>
                <a:solidFill>
                  <a:prstClr val="black"/>
                </a:solidFill>
              </a:rPr>
              <a:t>23 МО</a:t>
            </a:r>
            <a:endParaRPr lang="en-US" sz="1600" b="1" dirty="0">
              <a:solidFill>
                <a:prstClr val="black"/>
              </a:solidFill>
            </a:endParaRPr>
          </a:p>
        </p:txBody>
      </p:sp>
      <p:sp>
        <p:nvSpPr>
          <p:cNvPr id="18" name="Скругленный прямоугольник 13"/>
          <p:cNvSpPr/>
          <p:nvPr/>
        </p:nvSpPr>
        <p:spPr>
          <a:xfrm>
            <a:off x="7668344" y="2146605"/>
            <a:ext cx="1116000" cy="755999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20" name="Скругленный прямоугольник 13"/>
          <p:cNvSpPr/>
          <p:nvPr/>
        </p:nvSpPr>
        <p:spPr>
          <a:xfrm>
            <a:off x="7668344" y="3903926"/>
            <a:ext cx="1116000" cy="756000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21" name="Скругленный прямоугольник 13"/>
          <p:cNvSpPr/>
          <p:nvPr/>
        </p:nvSpPr>
        <p:spPr>
          <a:xfrm>
            <a:off x="7668344" y="4782587"/>
            <a:ext cx="1116000" cy="756000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22" name="Скругленный прямоугольник 13"/>
          <p:cNvSpPr/>
          <p:nvPr/>
        </p:nvSpPr>
        <p:spPr>
          <a:xfrm>
            <a:off x="7668344" y="5661248"/>
            <a:ext cx="1116000" cy="756000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4121" name="Прямоугольник 23"/>
          <p:cNvSpPr>
            <a:spLocks noChangeArrowheads="1"/>
          </p:cNvSpPr>
          <p:nvPr/>
        </p:nvSpPr>
        <p:spPr bwMode="auto">
          <a:xfrm>
            <a:off x="7847013" y="2376488"/>
            <a:ext cx="75882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</a:pPr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20</a:t>
            </a:r>
            <a:r>
              <a:rPr lang="ru-RU" sz="1600" b="1">
                <a:solidFill>
                  <a:srgbClr val="000000"/>
                </a:solidFill>
                <a:latin typeface="Calibri" pitchFamily="34" charset="0"/>
              </a:rPr>
              <a:t> МО</a:t>
            </a:r>
            <a:endParaRPr lang="en-US" sz="16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122" name="Прямоугольник 24"/>
          <p:cNvSpPr>
            <a:spLocks noChangeArrowheads="1"/>
          </p:cNvSpPr>
          <p:nvPr/>
        </p:nvSpPr>
        <p:spPr bwMode="auto">
          <a:xfrm>
            <a:off x="7847013" y="3259138"/>
            <a:ext cx="75882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</a:pPr>
            <a:r>
              <a:rPr lang="ru-RU" sz="1600" b="1">
                <a:solidFill>
                  <a:srgbClr val="000000"/>
                </a:solidFill>
                <a:latin typeface="Calibri" pitchFamily="34" charset="0"/>
              </a:rPr>
              <a:t>15 МО</a:t>
            </a:r>
            <a:endParaRPr lang="en-US" sz="16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123" name="Прямоугольник 25"/>
          <p:cNvSpPr>
            <a:spLocks noChangeArrowheads="1"/>
          </p:cNvSpPr>
          <p:nvPr/>
        </p:nvSpPr>
        <p:spPr bwMode="auto">
          <a:xfrm>
            <a:off x="7899400" y="5059363"/>
            <a:ext cx="6540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</a:pPr>
            <a:r>
              <a:rPr lang="ru-RU" sz="1600" b="1">
                <a:solidFill>
                  <a:srgbClr val="000000"/>
                </a:solidFill>
                <a:latin typeface="Calibri" pitchFamily="34" charset="0"/>
              </a:rPr>
              <a:t>9 МО</a:t>
            </a:r>
            <a:endParaRPr lang="en-US" sz="16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124" name="Прямоугольник 26"/>
          <p:cNvSpPr>
            <a:spLocks noChangeArrowheads="1"/>
          </p:cNvSpPr>
          <p:nvPr/>
        </p:nvSpPr>
        <p:spPr bwMode="auto">
          <a:xfrm>
            <a:off x="7847013" y="4149725"/>
            <a:ext cx="758825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</a:pPr>
            <a:r>
              <a:rPr lang="ru-RU" sz="1600" b="1">
                <a:solidFill>
                  <a:srgbClr val="000000"/>
                </a:solidFill>
                <a:latin typeface="Calibri" pitchFamily="34" charset="0"/>
              </a:rPr>
              <a:t>23 МО</a:t>
            </a:r>
            <a:endParaRPr lang="en-US" sz="16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125" name="Прямоугольник 27"/>
          <p:cNvSpPr>
            <a:spLocks noChangeArrowheads="1"/>
          </p:cNvSpPr>
          <p:nvPr/>
        </p:nvSpPr>
        <p:spPr bwMode="auto">
          <a:xfrm>
            <a:off x="7847013" y="5922963"/>
            <a:ext cx="75882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</a:pPr>
            <a:r>
              <a:rPr lang="ru-RU" sz="1600" b="1">
                <a:solidFill>
                  <a:srgbClr val="000000"/>
                </a:solidFill>
                <a:latin typeface="Calibri" pitchFamily="34" charset="0"/>
              </a:rPr>
              <a:t>2</a:t>
            </a:r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1</a:t>
            </a:r>
            <a:r>
              <a:rPr lang="ru-RU" sz="1600" b="1">
                <a:solidFill>
                  <a:srgbClr val="000000"/>
                </a:solidFill>
                <a:latin typeface="Calibri" pitchFamily="34" charset="0"/>
              </a:rPr>
              <a:t> МО</a:t>
            </a:r>
            <a:endParaRPr lang="en-US" sz="1600" b="1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642938" y="660400"/>
            <a:ext cx="7848600" cy="511175"/>
          </a:xfrm>
          <a:prstGeom prst="round2Diag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200" b="1" i="1" dirty="0" smtClean="0"/>
              <a:t>4.1. </a:t>
            </a:r>
            <a:r>
              <a:rPr lang="ru-RU" sz="1200" b="1" i="1" dirty="0"/>
              <a:t>Доля детей, переданных на семейные формы устройства, от общего числа выявленных и учтенных детей, оставшихся без попечения родителей, в отчетном периоде, в  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7700" y="142875"/>
            <a:ext cx="7848600" cy="442913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4. </a:t>
            </a:r>
            <a:r>
              <a:rPr lang="en-US" sz="2000" dirty="0"/>
              <a:t>“</a:t>
            </a:r>
            <a:r>
              <a:rPr lang="ru-RU" sz="2000" dirty="0"/>
              <a:t>Социальная защита</a:t>
            </a:r>
            <a:r>
              <a:rPr lang="en-US" sz="2000" dirty="0"/>
              <a:t>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3563" y="1196975"/>
            <a:ext cx="2786062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6213475" y="1225550"/>
            <a:ext cx="231101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:  44,97 %</a:t>
            </a:r>
            <a:endParaRPr lang="ru-RU" sz="1200" b="1" i="1" dirty="0">
              <a:solidFill>
                <a:srgbClr val="C00000"/>
              </a:solidFill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:</a:t>
            </a:r>
            <a:r>
              <a:rPr lang="en-US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70,37 %</a:t>
            </a:r>
            <a:endParaRPr lang="ru-RU" sz="1200" b="1" i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75566" y="6268151"/>
            <a:ext cx="5400675" cy="71508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 smtClean="0"/>
              <a:t>Наименьшее значение показателя в группе имеют МО п. </a:t>
            </a:r>
            <a:r>
              <a:rPr lang="ru-RU" sz="1200" i="1" dirty="0" err="1" smtClean="0"/>
              <a:t>Металлострой</a:t>
            </a:r>
            <a:r>
              <a:rPr lang="ru-RU" sz="1200" i="1" dirty="0" smtClean="0"/>
              <a:t>, МО п. Стрельна – 50 %. Среднее </a:t>
            </a:r>
            <a:r>
              <a:rPr lang="ru-RU" sz="1200" i="1" dirty="0"/>
              <a:t>значение показателя в группе </a:t>
            </a:r>
            <a:r>
              <a:rPr lang="ru-RU" sz="1200" i="1" dirty="0" smtClean="0"/>
              <a:t>выше </a:t>
            </a:r>
            <a:r>
              <a:rPr lang="ru-RU" sz="1200" i="1" dirty="0"/>
              <a:t>среднегородского значения. </a:t>
            </a:r>
            <a:endParaRPr lang="en-US" sz="12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Пушкинский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3840004439"/>
              </p:ext>
            </p:extLst>
          </p:nvPr>
        </p:nvGraphicFramePr>
        <p:xfrm>
          <a:off x="539552" y="1871881"/>
          <a:ext cx="8136904" cy="3589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47700" y="768350"/>
            <a:ext cx="7848600" cy="850900"/>
          </a:xfrm>
          <a:prstGeom prst="round2Diag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100" b="1" i="1" dirty="0" smtClean="0"/>
              <a:t>4.2. </a:t>
            </a:r>
            <a:r>
              <a:rPr lang="ru-RU" sz="1100" b="1" i="1" dirty="0"/>
              <a:t>Доля детей, устроенных под надзор в образовательные организации, медицинские организации, организации, оказывающие социальные услуги, или иные организации, в том числе для детей-сирот и детей, оставшихся без попечения родителей от общего числа выявленных и учтенных детей, оставшихся без попечения родителей, в отчетном периоде, в  %</a:t>
            </a:r>
            <a:endParaRPr lang="ru-RU" sz="14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647700" y="271463"/>
            <a:ext cx="7848600" cy="44291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4. </a:t>
            </a:r>
            <a:r>
              <a:rPr lang="en-US" sz="2000" dirty="0"/>
              <a:t>“</a:t>
            </a:r>
            <a:r>
              <a:rPr lang="ru-RU" sz="2000" dirty="0"/>
              <a:t>Социальная защита</a:t>
            </a:r>
            <a:r>
              <a:rPr lang="en-US" sz="2000" dirty="0"/>
              <a:t>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5625" y="1624013"/>
            <a:ext cx="2928938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5907088" y="1720850"/>
            <a:ext cx="231101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:  43,20 %</a:t>
            </a:r>
            <a:endParaRPr lang="ru-RU" sz="1200" b="1" i="1" dirty="0">
              <a:solidFill>
                <a:srgbClr val="C00000"/>
              </a:solidFill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группе: </a:t>
            </a:r>
            <a:r>
              <a:rPr lang="en-US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 2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5,93 %</a:t>
            </a:r>
            <a:endParaRPr lang="ru-RU" sz="1200" b="1" i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26881" y="5898842"/>
            <a:ext cx="5871467" cy="71508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200" i="1" dirty="0" smtClean="0"/>
              <a:t>Наименьшее значение показателя в группе имеют МО п. </a:t>
            </a:r>
            <a:r>
              <a:rPr lang="ru-RU" sz="1200" i="1" dirty="0" err="1" smtClean="0"/>
              <a:t>Металлострой</a:t>
            </a:r>
            <a:r>
              <a:rPr lang="ru-RU" sz="1200" i="1" dirty="0" smtClean="0"/>
              <a:t>, МО п. Стрельна – 50 %. Среднее </a:t>
            </a:r>
            <a:r>
              <a:rPr lang="ru-RU" sz="1200" i="1" dirty="0"/>
              <a:t>значение показателя в группе </a:t>
            </a:r>
            <a:r>
              <a:rPr lang="ru-RU" sz="1200" i="1" dirty="0" smtClean="0"/>
              <a:t>ниже </a:t>
            </a:r>
            <a:r>
              <a:rPr lang="ru-RU" sz="1200" i="1" dirty="0"/>
              <a:t>среднегородского значения. </a:t>
            </a:r>
            <a:endParaRPr lang="en-US" sz="12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smtClean="0">
                <a:latin typeface="+mn-lt"/>
              </a:rPr>
              <a:t>Пушкинского </a:t>
            </a:r>
            <a:r>
              <a:rPr lang="ru-RU" sz="1000" dirty="0">
                <a:latin typeface="+mn-lt"/>
              </a:rPr>
              <a:t>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3317516235"/>
              </p:ext>
            </p:extLst>
          </p:nvPr>
        </p:nvGraphicFramePr>
        <p:xfrm>
          <a:off x="539552" y="2367180"/>
          <a:ext cx="8136904" cy="3093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642938" y="612775"/>
            <a:ext cx="7848600" cy="684213"/>
          </a:xfrm>
          <a:prstGeom prst="round2Diag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100" b="1" i="1" dirty="0" smtClean="0"/>
              <a:t>4.3. </a:t>
            </a:r>
            <a:r>
              <a:rPr lang="ru-RU" sz="1100" b="1" i="1" dirty="0"/>
              <a:t>Доля граждан, принявших на воспитание в свою семью ребенка (детей), оставшихся без попечения родителей, от общего числа обратившихся граждан, в отчетном периоде, в органы опеки и попечительства  муниципального образования по вопросу передачи ребенка (детей) на воспитание в семью, в  отчетном периоде,  в 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2938" y="115888"/>
            <a:ext cx="7848600" cy="44291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4. </a:t>
            </a:r>
            <a:r>
              <a:rPr lang="en-US" sz="2000" dirty="0"/>
              <a:t>“</a:t>
            </a:r>
            <a:r>
              <a:rPr lang="ru-RU" sz="2000" dirty="0"/>
              <a:t>Социальная защита</a:t>
            </a:r>
            <a:r>
              <a:rPr lang="en-US" sz="2000" dirty="0"/>
              <a:t>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6575" y="1423988"/>
            <a:ext cx="2714625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5907088" y="1416050"/>
            <a:ext cx="231101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:  88,95 %</a:t>
            </a:r>
            <a:endParaRPr lang="ru-RU" sz="1200" b="1" i="1" dirty="0">
              <a:solidFill>
                <a:srgbClr val="C00000"/>
              </a:solidFill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группе: </a:t>
            </a:r>
            <a:r>
              <a:rPr lang="en-US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90,91 %</a:t>
            </a:r>
            <a:endParaRPr lang="ru-RU" sz="1200" b="1" i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51200" y="5610920"/>
            <a:ext cx="5400675" cy="51077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 smtClean="0"/>
              <a:t>Наименьшее значение показателя в группе имеет МО п. Парголово - 80 %. Среднее </a:t>
            </a:r>
            <a:r>
              <a:rPr lang="ru-RU" sz="1200" i="1" dirty="0"/>
              <a:t>значение показателя в группе </a:t>
            </a:r>
            <a:r>
              <a:rPr lang="ru-RU" sz="1200" i="1" dirty="0" smtClean="0"/>
              <a:t>выше </a:t>
            </a:r>
            <a:r>
              <a:rPr lang="ru-RU" sz="1200" i="1" dirty="0"/>
              <a:t>среднегородского значения. </a:t>
            </a:r>
            <a:endParaRPr lang="en-US" sz="12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smtClean="0">
                <a:latin typeface="+mn-lt"/>
              </a:rPr>
              <a:t>Пушкинского </a:t>
            </a:r>
            <a:r>
              <a:rPr lang="ru-RU" sz="1000" dirty="0">
                <a:latin typeface="+mn-lt"/>
              </a:rPr>
              <a:t>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352965560"/>
              </p:ext>
            </p:extLst>
          </p:nvPr>
        </p:nvGraphicFramePr>
        <p:xfrm>
          <a:off x="539552" y="2132856"/>
          <a:ext cx="8136904" cy="3328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647700" y="619125"/>
            <a:ext cx="7848600" cy="510778"/>
          </a:xfrm>
          <a:prstGeom prst="round2Diag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200" b="1" i="1" dirty="0" smtClean="0"/>
              <a:t>5.1.</a:t>
            </a:r>
            <a:r>
              <a:rPr lang="en-US" sz="1200" b="1" i="1" dirty="0" smtClean="0"/>
              <a:t> </a:t>
            </a:r>
            <a:r>
              <a:rPr lang="ru-RU" sz="1200" b="1" dirty="0"/>
              <a:t>Сумма средств бюджета муниципального образования, затраченная на проведение досуговых мероприятий для детей, в расчете на одного ребенка, проживающего в муниципальном образовании</a:t>
            </a:r>
            <a:r>
              <a:rPr lang="ru-RU" sz="1200" b="1" i="1" dirty="0" smtClean="0"/>
              <a:t>, </a:t>
            </a:r>
            <a:r>
              <a:rPr lang="ru-RU" sz="1200" b="1" i="1" dirty="0"/>
              <a:t>в </a:t>
            </a:r>
            <a:r>
              <a:rPr lang="ru-RU" sz="1200" b="1" i="1" dirty="0" smtClean="0"/>
              <a:t>руб./чел.</a:t>
            </a:r>
            <a:endParaRPr lang="ru-RU" sz="12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647700" y="133350"/>
            <a:ext cx="7848600" cy="442913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5. </a:t>
            </a:r>
            <a:r>
              <a:rPr lang="en-US" sz="2000" dirty="0"/>
              <a:t>“</a:t>
            </a:r>
            <a:r>
              <a:rPr lang="ru-RU" sz="2000" dirty="0"/>
              <a:t>Молодежная политика и оздоровление</a:t>
            </a:r>
            <a:r>
              <a:rPr lang="en-US" sz="2000" dirty="0"/>
              <a:t>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5625" y="1163638"/>
            <a:ext cx="2786063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5580112" y="1124744"/>
            <a:ext cx="31809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Санкт-Петербургу: 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  156,56 </a:t>
            </a: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руб./чел.</a:t>
            </a:r>
          </a:p>
          <a:p>
            <a:pPr>
              <a:defRPr/>
            </a:pP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</a:t>
            </a: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группе: </a:t>
            </a:r>
            <a:r>
              <a:rPr lang="en-US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379,82,56 </a:t>
            </a: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руб./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чел.</a:t>
            </a:r>
            <a:endParaRPr lang="ru-RU" sz="1200" b="1" i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48038" y="5470525"/>
            <a:ext cx="5400675" cy="91940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/>
              <a:t>Наиболее высокое значение показателя в группе имеет МО </a:t>
            </a:r>
            <a:r>
              <a:rPr lang="ru-RU" sz="1200" i="1" dirty="0" smtClean="0"/>
              <a:t>п. </a:t>
            </a:r>
            <a:r>
              <a:rPr lang="ru-RU" sz="1200" i="1" dirty="0" err="1" smtClean="0"/>
              <a:t>Усть</a:t>
            </a:r>
            <a:r>
              <a:rPr lang="ru-RU" sz="1200" i="1" dirty="0" smtClean="0"/>
              <a:t>-Ижора – 2713,28 руб./чел., </a:t>
            </a:r>
            <a:r>
              <a:rPr lang="ru-RU" sz="1200" i="1" dirty="0"/>
              <a:t>наиболее низкое значение </a:t>
            </a:r>
            <a:r>
              <a:rPr lang="ru-RU" sz="1200" i="1" dirty="0" smtClean="0"/>
              <a:t>у МО </a:t>
            </a:r>
            <a:r>
              <a:rPr lang="ru-RU" sz="1200" i="1" dirty="0" smtClean="0"/>
              <a:t>п. </a:t>
            </a:r>
            <a:r>
              <a:rPr lang="ru-RU" sz="1200" i="1" dirty="0" err="1" smtClean="0"/>
              <a:t>Металлострой</a:t>
            </a:r>
            <a:r>
              <a:rPr lang="ru-RU" sz="1200" i="1" dirty="0" smtClean="0"/>
              <a:t> – 73,17 руб./чел. </a:t>
            </a:r>
            <a:r>
              <a:rPr lang="ru-RU" sz="1200" i="1" dirty="0"/>
              <a:t>Среднее значение показателя в </a:t>
            </a:r>
            <a:r>
              <a:rPr lang="ru-RU" sz="1200" i="1" dirty="0" smtClean="0"/>
              <a:t>группе </a:t>
            </a:r>
            <a:r>
              <a:rPr lang="ru-RU" sz="1200" i="1" dirty="0" smtClean="0"/>
              <a:t>выше среднегородского значения. </a:t>
            </a:r>
            <a:endParaRPr lang="en-US" sz="12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smtClean="0">
                <a:latin typeface="+mn-lt"/>
              </a:rPr>
              <a:t>Пушкинского </a:t>
            </a:r>
            <a:r>
              <a:rPr lang="ru-RU" sz="1000" dirty="0">
                <a:latin typeface="+mn-lt"/>
              </a:rPr>
              <a:t>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4119671122"/>
              </p:ext>
            </p:extLst>
          </p:nvPr>
        </p:nvGraphicFramePr>
        <p:xfrm>
          <a:off x="555625" y="1840335"/>
          <a:ext cx="8136904" cy="3472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647700" y="641350"/>
            <a:ext cx="7848600" cy="503968"/>
          </a:xfrm>
          <a:prstGeom prst="round2Diag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180" b="1" i="1" dirty="0" smtClean="0"/>
              <a:t>5.2.</a:t>
            </a:r>
            <a:r>
              <a:rPr lang="en-US" sz="1180" b="1" i="1" dirty="0" smtClean="0"/>
              <a:t> </a:t>
            </a:r>
            <a:r>
              <a:rPr lang="ru-RU" sz="1180" b="1" dirty="0"/>
              <a:t>Сумма средств бюджета муниципального образования, затраченная на проведение физкультурных и спортивных мероприятий, в расчете на одного жителя, проживающего в муниципальном </a:t>
            </a:r>
            <a:r>
              <a:rPr lang="ru-RU" sz="1180" b="1" dirty="0" smtClean="0"/>
              <a:t>образовании</a:t>
            </a:r>
            <a:r>
              <a:rPr lang="ru-RU" sz="1180" b="1" i="1" dirty="0" smtClean="0"/>
              <a:t>, </a:t>
            </a:r>
            <a:r>
              <a:rPr lang="ru-RU" sz="1180" b="1" i="1" dirty="0"/>
              <a:t>в </a:t>
            </a:r>
            <a:r>
              <a:rPr lang="ru-RU" sz="1180" b="1" i="1" dirty="0" smtClean="0"/>
              <a:t>руб./чел.</a:t>
            </a:r>
            <a:endParaRPr lang="ru-RU" sz="1180" b="1" i="1" dirty="0"/>
          </a:p>
        </p:txBody>
      </p:sp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5580063" y="1358900"/>
            <a:ext cx="25209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sz="1200" b="1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7700" y="144463"/>
            <a:ext cx="7848600" cy="44291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5. </a:t>
            </a:r>
            <a:r>
              <a:rPr lang="en-US" sz="2000" dirty="0"/>
              <a:t>“</a:t>
            </a:r>
            <a:r>
              <a:rPr lang="ru-RU" sz="2000" dirty="0"/>
              <a:t>Молодежная политика и оздоровление</a:t>
            </a:r>
            <a:r>
              <a:rPr lang="en-US" sz="2000" dirty="0"/>
              <a:t>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6575" y="1190625"/>
            <a:ext cx="2643188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5652120" y="1173163"/>
            <a:ext cx="284744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Санкт-Петербургу: 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  19,43 руб./чел.</a:t>
            </a:r>
            <a:endParaRPr lang="ru-RU" sz="1200" b="1" i="1" dirty="0">
              <a:solidFill>
                <a:srgbClr val="C00000"/>
              </a:solidFill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группе: </a:t>
            </a:r>
            <a:r>
              <a:rPr lang="en-US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42,66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руб./чел.</a:t>
            </a:r>
            <a:endParaRPr lang="ru-RU" sz="1200" b="1" i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48038" y="5470525"/>
            <a:ext cx="5400675" cy="91940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/>
              <a:t>Наиболее высокое значение показателя в группе имеет МО </a:t>
            </a:r>
            <a:r>
              <a:rPr lang="ru-RU" sz="1200" i="1" dirty="0" smtClean="0"/>
              <a:t>пос. Репино – 486,76 руб./чел., </a:t>
            </a:r>
            <a:r>
              <a:rPr lang="ru-RU" sz="1200" i="1" dirty="0"/>
              <a:t>наиболее низкое значение </a:t>
            </a:r>
            <a:r>
              <a:rPr lang="ru-RU" sz="1200" i="1" dirty="0" smtClean="0"/>
              <a:t>у МО пос. </a:t>
            </a:r>
            <a:r>
              <a:rPr lang="ru-RU" sz="1200" i="1" dirty="0" err="1" smtClean="0"/>
              <a:t>Металлострой</a:t>
            </a:r>
            <a:r>
              <a:rPr lang="ru-RU" sz="1200" i="1" dirty="0" smtClean="0"/>
              <a:t>  –     6,64 руб./чел. </a:t>
            </a:r>
            <a:r>
              <a:rPr lang="ru-RU" sz="1200" i="1" dirty="0"/>
              <a:t>Среднее значение показателя в </a:t>
            </a:r>
            <a:r>
              <a:rPr lang="ru-RU" sz="1200" i="1" dirty="0" smtClean="0"/>
              <a:t>группе </a:t>
            </a:r>
            <a:r>
              <a:rPr lang="ru-RU" sz="1200" i="1" dirty="0" smtClean="0"/>
              <a:t>в</a:t>
            </a:r>
            <a:r>
              <a:rPr lang="ru-RU" sz="1200" i="1" dirty="0" smtClean="0"/>
              <a:t>ыше </a:t>
            </a:r>
            <a:r>
              <a:rPr lang="ru-RU" sz="1200" i="1" dirty="0" smtClean="0"/>
              <a:t>среднегородского значения. </a:t>
            </a:r>
            <a:endParaRPr lang="en-US" sz="12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Пушкинский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2828863816"/>
              </p:ext>
            </p:extLst>
          </p:nvPr>
        </p:nvGraphicFramePr>
        <p:xfrm>
          <a:off x="539552" y="1916832"/>
          <a:ext cx="8136904" cy="3544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647700" y="604838"/>
            <a:ext cx="7848600" cy="715089"/>
          </a:xfrm>
          <a:prstGeom prst="round2Diag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200" b="1" i="1" dirty="0" smtClean="0"/>
              <a:t>5.3.</a:t>
            </a:r>
            <a:r>
              <a:rPr lang="en-US" sz="1200" b="1" i="1" dirty="0" smtClean="0"/>
              <a:t> </a:t>
            </a:r>
            <a:r>
              <a:rPr lang="ru-RU" sz="1200" b="1" dirty="0"/>
              <a:t>Сумма средств бюджета муниципального образования, затраченная на проведение мероприятий по военно-патриотическому воспитанию граждан, в расчете на одного жителя, проживающего в муниципальном </a:t>
            </a:r>
            <a:r>
              <a:rPr lang="ru-RU" sz="1200" b="1" dirty="0" smtClean="0"/>
              <a:t>образовании</a:t>
            </a:r>
            <a:r>
              <a:rPr lang="ru-RU" sz="1200" b="1" i="1" dirty="0" smtClean="0"/>
              <a:t>, </a:t>
            </a:r>
            <a:r>
              <a:rPr lang="ru-RU" sz="1200" b="1" i="1" dirty="0"/>
              <a:t>в </a:t>
            </a:r>
            <a:r>
              <a:rPr lang="ru-RU" sz="1200" b="1" i="1" dirty="0" smtClean="0"/>
              <a:t>руб./чел.</a:t>
            </a:r>
            <a:endParaRPr lang="ru-RU" sz="12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647700" y="100013"/>
            <a:ext cx="7848600" cy="44291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5. </a:t>
            </a:r>
            <a:r>
              <a:rPr lang="en-US" sz="2000" dirty="0"/>
              <a:t>“</a:t>
            </a:r>
            <a:r>
              <a:rPr lang="ru-RU" sz="2000" dirty="0"/>
              <a:t>Молодежная политика и оздоровление</a:t>
            </a:r>
            <a:r>
              <a:rPr lang="en-US" sz="2000" dirty="0"/>
              <a:t>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5625" y="1362075"/>
            <a:ext cx="2786063" cy="26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5378946" y="1297335"/>
            <a:ext cx="28121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:  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20,24 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руб./чел.</a:t>
            </a:r>
            <a:endParaRPr lang="ru-RU" sz="1200" b="1" i="1" dirty="0">
              <a:solidFill>
                <a:srgbClr val="C00000"/>
              </a:solidFill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группе: </a:t>
            </a:r>
            <a:r>
              <a:rPr lang="en-US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40,66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руб./чел.</a:t>
            </a:r>
            <a:endParaRPr lang="ru-RU" sz="1200" b="1" i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48038" y="5470525"/>
            <a:ext cx="5400675" cy="71508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/>
              <a:t>Наиболее высокое значение показателя в группе имеет МО </a:t>
            </a:r>
            <a:r>
              <a:rPr lang="ru-RU" sz="1200" i="1" dirty="0" smtClean="0"/>
              <a:t>п. Репино – 211,99 руб./чел., </a:t>
            </a:r>
            <a:r>
              <a:rPr lang="ru-RU" sz="1200" i="1" dirty="0"/>
              <a:t>наиболее низкое значение </a:t>
            </a:r>
            <a:r>
              <a:rPr lang="ru-RU" sz="1200" i="1" dirty="0" smtClean="0"/>
              <a:t>у МО п. Песочный – 4,67 руб./чел. </a:t>
            </a:r>
            <a:r>
              <a:rPr lang="ru-RU" sz="1200" i="1" dirty="0"/>
              <a:t>Среднее значение показателя в </a:t>
            </a:r>
            <a:r>
              <a:rPr lang="ru-RU" sz="1200" i="1" dirty="0" smtClean="0"/>
              <a:t>группе выше </a:t>
            </a:r>
            <a:r>
              <a:rPr lang="ru-RU" sz="1200" i="1" dirty="0"/>
              <a:t>среднегородского значения. </a:t>
            </a:r>
            <a:endParaRPr lang="en-US" sz="12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Пушкинский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1376526218"/>
              </p:ext>
            </p:extLst>
          </p:nvPr>
        </p:nvGraphicFramePr>
        <p:xfrm>
          <a:off x="539552" y="2060848"/>
          <a:ext cx="8136904" cy="3400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647700" y="604838"/>
            <a:ext cx="7848600" cy="715089"/>
          </a:xfrm>
          <a:prstGeom prst="round2Diag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200" b="1" i="1" dirty="0" smtClean="0"/>
              <a:t>5.4.</a:t>
            </a:r>
            <a:r>
              <a:rPr lang="en-US" sz="1200" b="1" i="1" dirty="0" smtClean="0"/>
              <a:t> </a:t>
            </a:r>
            <a:r>
              <a:rPr lang="ru-RU" sz="1200" b="1" dirty="0"/>
              <a:t>Процент несовершеннолетних жителей муниципального образования, временно трудоустроенных в свободное от учебы время за счет средств бюджета муниципального образования, к общей численности несовершеннолетних, проживающих на территории муниципального образования</a:t>
            </a:r>
            <a:r>
              <a:rPr lang="ru-RU" sz="1200" b="1" dirty="0" smtClean="0"/>
              <a:t>.</a:t>
            </a:r>
            <a:r>
              <a:rPr lang="ru-RU" sz="1200" b="1" i="1" dirty="0" smtClean="0"/>
              <a:t>, </a:t>
            </a:r>
            <a:r>
              <a:rPr lang="ru-RU" sz="1200" b="1" i="1" dirty="0"/>
              <a:t>в 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7700" y="100013"/>
            <a:ext cx="7848600" cy="44291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5. </a:t>
            </a:r>
            <a:r>
              <a:rPr lang="en-US" sz="2000" dirty="0"/>
              <a:t>“</a:t>
            </a:r>
            <a:r>
              <a:rPr lang="ru-RU" sz="2000" dirty="0"/>
              <a:t>Молодежная политика и оздоровление</a:t>
            </a:r>
            <a:r>
              <a:rPr lang="en-US" sz="2000" dirty="0"/>
              <a:t>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7700" y="1362075"/>
            <a:ext cx="2786063" cy="26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6151563" y="1343025"/>
            <a:ext cx="233826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:  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0,77 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%</a:t>
            </a:r>
            <a:endParaRPr lang="ru-RU" sz="1200" b="1" i="1" dirty="0">
              <a:solidFill>
                <a:srgbClr val="C00000"/>
              </a:solidFill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группе: </a:t>
            </a:r>
            <a:r>
              <a:rPr lang="en-US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4,25 %</a:t>
            </a:r>
            <a:endParaRPr lang="ru-RU" sz="1200" b="1" i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48038" y="5470525"/>
            <a:ext cx="5400675" cy="71508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/>
              <a:t>Наиболее высокое значение показателя в группе имеет МО </a:t>
            </a:r>
            <a:r>
              <a:rPr lang="ru-RU" sz="1200" i="1" dirty="0" smtClean="0"/>
              <a:t>п. </a:t>
            </a:r>
            <a:r>
              <a:rPr lang="ru-RU" sz="1200" i="1" dirty="0" smtClean="0"/>
              <a:t>Понтонный – 14,97%, </a:t>
            </a:r>
            <a:r>
              <a:rPr lang="ru-RU" sz="1200" i="1" dirty="0"/>
              <a:t>наиболее низкое значение </a:t>
            </a:r>
            <a:r>
              <a:rPr lang="ru-RU" sz="1200" i="1" dirty="0" smtClean="0"/>
              <a:t>у МО </a:t>
            </a:r>
            <a:r>
              <a:rPr lang="ru-RU" sz="1200" i="1" dirty="0" smtClean="0"/>
              <a:t>п. </a:t>
            </a:r>
            <a:r>
              <a:rPr lang="ru-RU" sz="1200" i="1" dirty="0" err="1" smtClean="0"/>
              <a:t>Шушары</a:t>
            </a:r>
            <a:r>
              <a:rPr lang="ru-RU" sz="1200" i="1" dirty="0" smtClean="0"/>
              <a:t> – 0,41%. </a:t>
            </a:r>
            <a:r>
              <a:rPr lang="ru-RU" sz="1200" i="1" dirty="0"/>
              <a:t>Среднее значение показателя в группе </a:t>
            </a:r>
            <a:r>
              <a:rPr lang="ru-RU" sz="1200" i="1" dirty="0" smtClean="0"/>
              <a:t>выше </a:t>
            </a:r>
            <a:r>
              <a:rPr lang="ru-RU" sz="1200" i="1" dirty="0"/>
              <a:t>среднегородского значения. </a:t>
            </a:r>
            <a:endParaRPr lang="en-US" sz="12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smtClean="0">
                <a:latin typeface="+mn-lt"/>
              </a:rPr>
              <a:t>Пушкинского </a:t>
            </a:r>
            <a:r>
              <a:rPr lang="ru-RU" sz="1000" dirty="0">
                <a:latin typeface="+mn-lt"/>
              </a:rPr>
              <a:t>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2476561806"/>
              </p:ext>
            </p:extLst>
          </p:nvPr>
        </p:nvGraphicFramePr>
        <p:xfrm>
          <a:off x="539552" y="1989356"/>
          <a:ext cx="8136904" cy="3471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8313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082675" y="631825"/>
            <a:ext cx="7237413" cy="510778"/>
          </a:xfrm>
          <a:prstGeom prst="round2Diag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200" b="1" i="1" dirty="0" smtClean="0"/>
              <a:t>6.1.</a:t>
            </a:r>
            <a:r>
              <a:rPr lang="en-US" sz="1200" b="1" i="1" dirty="0" smtClean="0"/>
              <a:t> </a:t>
            </a:r>
            <a:r>
              <a:rPr lang="ru-RU" sz="1200" b="1" dirty="0"/>
              <a:t>Тираж муниципальных периодических печатных изданий на 1 </a:t>
            </a:r>
            <a:r>
              <a:rPr lang="ru-RU" sz="1200" b="1" dirty="0" smtClean="0"/>
              <a:t>жителя </a:t>
            </a:r>
            <a:r>
              <a:rPr lang="ru-RU" sz="1200" b="1" dirty="0"/>
              <a:t>муниципального образования</a:t>
            </a:r>
            <a:r>
              <a:rPr lang="ru-RU" sz="1200" b="1" dirty="0" smtClean="0"/>
              <a:t>.</a:t>
            </a:r>
            <a:r>
              <a:rPr lang="ru-RU" sz="1200" b="1" i="1" dirty="0" smtClean="0"/>
              <a:t>,</a:t>
            </a:r>
            <a:r>
              <a:rPr lang="ru-RU" sz="1200" b="1" i="1" dirty="0" smtClean="0">
                <a:solidFill>
                  <a:prstClr val="black"/>
                </a:solidFill>
              </a:rPr>
              <a:t> ед./ </a:t>
            </a:r>
            <a:r>
              <a:rPr lang="ru-RU" sz="1200" b="1" i="1" dirty="0">
                <a:solidFill>
                  <a:prstClr val="black"/>
                </a:solidFill>
              </a:rPr>
              <a:t>чел.</a:t>
            </a:r>
            <a:endParaRPr lang="ru-RU" sz="12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082675" y="134938"/>
            <a:ext cx="7237413" cy="44291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6. </a:t>
            </a:r>
            <a:r>
              <a:rPr lang="en-US" sz="2000" dirty="0"/>
              <a:t>“</a:t>
            </a:r>
            <a:r>
              <a:rPr lang="ru-RU" sz="2000" dirty="0"/>
              <a:t>Культура  и средства массовой информации</a:t>
            </a:r>
            <a:r>
              <a:rPr lang="en-US" sz="2000" dirty="0"/>
              <a:t>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71550" y="1182688"/>
            <a:ext cx="2786063" cy="26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5478463" y="1173163"/>
            <a:ext cx="275735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:   </a:t>
            </a:r>
            <a:r>
              <a:rPr lang="ru-RU" sz="1200" b="1" i="1" dirty="0" smtClean="0">
                <a:solidFill>
                  <a:srgbClr val="C00000"/>
                </a:solidFill>
              </a:rPr>
              <a:t>3,57 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ед./ </a:t>
            </a: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чел.</a:t>
            </a: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группе: </a:t>
            </a:r>
            <a:r>
              <a:rPr lang="en-US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2,20</a:t>
            </a:r>
            <a:r>
              <a:rPr lang="en-US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ед./ </a:t>
            </a: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чел.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22961" y="5675312"/>
            <a:ext cx="5400675" cy="91940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/>
              <a:t>Наиболее высокое значение показателя в группе имеет МО </a:t>
            </a:r>
            <a:r>
              <a:rPr lang="ru-RU" sz="1200" i="1" dirty="0" smtClean="0"/>
              <a:t>п. </a:t>
            </a:r>
            <a:r>
              <a:rPr lang="ru-RU" sz="1200" i="1" dirty="0" smtClean="0"/>
              <a:t>Петро-Славянка – 15,20 ед./чел., </a:t>
            </a:r>
            <a:r>
              <a:rPr lang="ru-RU" sz="1200" i="1" dirty="0"/>
              <a:t>наиболее низкое значение </a:t>
            </a:r>
            <a:r>
              <a:rPr lang="ru-RU" sz="1200" i="1" dirty="0" smtClean="0"/>
              <a:t>у МО </a:t>
            </a:r>
            <a:r>
              <a:rPr lang="ru-RU" sz="1200" i="1" dirty="0" smtClean="0"/>
              <a:t>п. </a:t>
            </a:r>
            <a:r>
              <a:rPr lang="ru-RU" sz="1200" i="1" dirty="0" err="1" smtClean="0"/>
              <a:t>Шушары</a:t>
            </a:r>
            <a:r>
              <a:rPr lang="ru-RU" sz="1200" i="1" dirty="0" smtClean="0"/>
              <a:t> – 0,13 ед./чел. </a:t>
            </a:r>
            <a:r>
              <a:rPr lang="ru-RU" sz="1200" i="1" dirty="0"/>
              <a:t>Среднее значение показателя в группе </a:t>
            </a:r>
            <a:r>
              <a:rPr lang="ru-RU" sz="1200" i="1" dirty="0" smtClean="0"/>
              <a:t>ниже среднегородского </a:t>
            </a:r>
            <a:r>
              <a:rPr lang="ru-RU" sz="1200" i="1" dirty="0"/>
              <a:t>значения. </a:t>
            </a:r>
            <a:endParaRPr lang="en-US" sz="12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Пушкинский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2828029370"/>
              </p:ext>
            </p:extLst>
          </p:nvPr>
        </p:nvGraphicFramePr>
        <p:xfrm>
          <a:off x="451680" y="2059649"/>
          <a:ext cx="8136904" cy="3472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5576" y="134938"/>
            <a:ext cx="7662283" cy="783193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7. </a:t>
            </a:r>
            <a:r>
              <a:rPr lang="en-US" sz="2000" dirty="0"/>
              <a:t>“</a:t>
            </a:r>
            <a:r>
              <a:rPr lang="ru-RU" sz="2000" dirty="0"/>
              <a:t>Безопасность населения и правоохранительная деятельность</a:t>
            </a:r>
            <a:r>
              <a:rPr lang="en-US" sz="2000" dirty="0"/>
              <a:t>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5576" y="1409700"/>
            <a:ext cx="2714625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5098397" y="1402127"/>
            <a:ext cx="270766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:  47  час/чел</a:t>
            </a: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. </a:t>
            </a: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группе: </a:t>
            </a:r>
            <a:r>
              <a:rPr lang="en-US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46,75</a:t>
            </a:r>
            <a:r>
              <a:rPr lang="en-US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час/чел</a:t>
            </a: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. </a:t>
            </a: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743884" y="652860"/>
            <a:ext cx="7673975" cy="715089"/>
          </a:xfrm>
          <a:prstGeom prst="round2Diag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b="1" i="1" dirty="0" smtClean="0"/>
              <a:t>7.1.</a:t>
            </a:r>
            <a:r>
              <a:rPr lang="en-US" sz="1200" b="1" i="1" dirty="0" smtClean="0"/>
              <a:t> </a:t>
            </a:r>
            <a:r>
              <a:rPr lang="ru-RU" sz="1200" b="1" dirty="0"/>
              <a:t>Общее число часов патрулирования гражданами территории муниципального образования в рамках участия в охране  общественного порядка на территории муниципального образования в расчете на </a:t>
            </a:r>
            <a:r>
              <a:rPr lang="ru-RU" sz="1200" b="1" dirty="0" smtClean="0"/>
              <a:t>1 жителя</a:t>
            </a:r>
            <a:r>
              <a:rPr lang="ru-RU" sz="1200" b="1" i="1" dirty="0" smtClean="0">
                <a:solidFill>
                  <a:prstClr val="black"/>
                </a:solidFill>
              </a:rPr>
              <a:t>. в </a:t>
            </a:r>
            <a:r>
              <a:rPr lang="ru-RU" sz="1200" b="1" dirty="0" smtClean="0"/>
              <a:t>час </a:t>
            </a:r>
            <a:r>
              <a:rPr lang="ru-RU" sz="1200" b="1" dirty="0"/>
              <a:t>/ </a:t>
            </a:r>
            <a:r>
              <a:rPr lang="ru-RU" sz="1200" b="1" dirty="0" smtClean="0"/>
              <a:t> чел</a:t>
            </a:r>
            <a:endParaRPr lang="ru-RU" sz="1200" b="1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3348038" y="5470525"/>
            <a:ext cx="5400675" cy="91940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/>
              <a:t>Наиболее высокое значение показателя в группе имеет МО </a:t>
            </a:r>
            <a:r>
              <a:rPr lang="ru-RU" sz="1200" i="1" dirty="0" smtClean="0"/>
              <a:t>п. </a:t>
            </a:r>
            <a:r>
              <a:rPr lang="ru-RU" sz="1200" i="1" dirty="0" err="1" smtClean="0"/>
              <a:t>Усть</a:t>
            </a:r>
            <a:r>
              <a:rPr lang="ru-RU" sz="1200" i="1" dirty="0" smtClean="0"/>
              <a:t>-Ижора – 258,49 час/чел., </a:t>
            </a:r>
            <a:r>
              <a:rPr lang="ru-RU" sz="1200" i="1" dirty="0"/>
              <a:t>наиболее низкое значение </a:t>
            </a:r>
            <a:r>
              <a:rPr lang="ru-RU" sz="1200" i="1" dirty="0" smtClean="0"/>
              <a:t>у МО п. </a:t>
            </a:r>
            <a:r>
              <a:rPr lang="ru-RU" sz="1200" i="1" dirty="0" err="1" smtClean="0"/>
              <a:t>Шушары</a:t>
            </a:r>
            <a:r>
              <a:rPr lang="ru-RU" sz="1200" i="1" dirty="0" smtClean="0"/>
              <a:t> – 14,75 </a:t>
            </a:r>
            <a:r>
              <a:rPr lang="ru-RU" sz="1200" i="1" dirty="0"/>
              <a:t>чел.-</a:t>
            </a:r>
            <a:r>
              <a:rPr lang="ru-RU" sz="1200" i="1" dirty="0" smtClean="0"/>
              <a:t>час/чел.  </a:t>
            </a:r>
            <a:r>
              <a:rPr lang="ru-RU" sz="1200" i="1" dirty="0"/>
              <a:t>Среднее значение показателя в </a:t>
            </a:r>
            <a:r>
              <a:rPr lang="ru-RU" sz="1200" i="1" dirty="0" smtClean="0"/>
              <a:t>группе ниже  среднегородского </a:t>
            </a:r>
            <a:r>
              <a:rPr lang="ru-RU" sz="1200" i="1" dirty="0"/>
              <a:t>значения. </a:t>
            </a:r>
            <a:endParaRPr lang="en-US" sz="12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Пушкинский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2209516977"/>
              </p:ext>
            </p:extLst>
          </p:nvPr>
        </p:nvGraphicFramePr>
        <p:xfrm>
          <a:off x="539552" y="2204864"/>
          <a:ext cx="8136904" cy="3256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611188" y="260648"/>
            <a:ext cx="7864475" cy="646986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600" dirty="0"/>
              <a:t>Результаты мониторинга социального и экономического развития внутригородских муниципальных образований</a:t>
            </a:r>
            <a:r>
              <a:rPr lang="en-US" sz="1600" dirty="0"/>
              <a:t> </a:t>
            </a:r>
            <a:r>
              <a:rPr lang="ru-RU" sz="1600" dirty="0" smtClean="0"/>
              <a:t>Санкт-Петербурга</a:t>
            </a:r>
            <a:r>
              <a:rPr lang="en-US" sz="1600" dirty="0" smtClean="0"/>
              <a:t> </a:t>
            </a:r>
            <a:r>
              <a:rPr lang="ru-RU" sz="1600" dirty="0" smtClean="0"/>
              <a:t>за 2012 года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3092450" y="5480050"/>
            <a:ext cx="5813425" cy="132802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/>
              <a:t>На диаграмме представлено ранжирование муниципальных образований </a:t>
            </a:r>
            <a:br>
              <a:rPr lang="ru-RU" sz="1200" i="1" dirty="0"/>
            </a:br>
            <a:r>
              <a:rPr lang="ru-RU" sz="1200" i="1" dirty="0"/>
              <a:t>6</a:t>
            </a:r>
            <a:r>
              <a:rPr lang="ru-RU" sz="1200" i="1" dirty="0" smtClean="0"/>
              <a:t> </a:t>
            </a:r>
            <a:r>
              <a:rPr lang="ru-RU" sz="1200" i="1" dirty="0"/>
              <a:t>группы на основе рассчитанной оценки социального и экономического развития органов местного самоуправления Санкт-Петербурга. </a:t>
            </a:r>
            <a:r>
              <a:rPr lang="ru-RU" sz="1200" i="1" dirty="0">
                <a:solidFill>
                  <a:schemeClr val="tx1"/>
                </a:solidFill>
              </a:rPr>
              <a:t>Первое место в группе присваивается </a:t>
            </a:r>
            <a:r>
              <a:rPr lang="ru-RU" sz="1200" i="1" dirty="0" smtClean="0">
                <a:solidFill>
                  <a:schemeClr val="tx1"/>
                </a:solidFill>
              </a:rPr>
              <a:t>внутригородскому муниципальному </a:t>
            </a:r>
            <a:r>
              <a:rPr lang="ru-RU" sz="1200" i="1" smtClean="0">
                <a:solidFill>
                  <a:schemeClr val="tx1"/>
                </a:solidFill>
              </a:rPr>
              <a:t>образованию                     Санкт-Петербурга </a:t>
            </a:r>
            <a:r>
              <a:rPr lang="ru-RU" sz="1200" i="1" dirty="0" smtClean="0">
                <a:solidFill>
                  <a:schemeClr val="tx1"/>
                </a:solidFill>
              </a:rPr>
              <a:t>поселок Стрельна, </a:t>
            </a:r>
            <a:r>
              <a:rPr lang="ru-RU" sz="1200" i="1" dirty="0">
                <a:solidFill>
                  <a:schemeClr val="tx1"/>
                </a:solidFill>
              </a:rPr>
              <a:t>имеющему максимальное значение баллов оценки.</a:t>
            </a:r>
            <a:endParaRPr lang="en-US" sz="1200" i="1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8800" y="929333"/>
            <a:ext cx="2816225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smtClean="0">
                <a:latin typeface="+mn-lt"/>
              </a:rPr>
              <a:t>Пушкинского </a:t>
            </a:r>
            <a:r>
              <a:rPr lang="ru-RU" sz="1000" dirty="0">
                <a:latin typeface="+mn-lt"/>
              </a:rPr>
              <a:t>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2214885" y="5589239"/>
            <a:ext cx="360040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218854" y="6038850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2656398683"/>
              </p:ext>
            </p:extLst>
          </p:nvPr>
        </p:nvGraphicFramePr>
        <p:xfrm>
          <a:off x="428625" y="1267471"/>
          <a:ext cx="8136904" cy="4269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6263" y="333375"/>
            <a:ext cx="7991475" cy="782638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>
                <a:solidFill>
                  <a:prstClr val="white"/>
                </a:solidFill>
              </a:rPr>
              <a:t>Внутригородские муниципальные образования Санкт-Петербурга,</a:t>
            </a:r>
            <a:br>
              <a:rPr lang="ru-RU" sz="2000" dirty="0">
                <a:solidFill>
                  <a:prstClr val="white"/>
                </a:solidFill>
              </a:rPr>
            </a:br>
            <a:r>
              <a:rPr lang="ru-RU" sz="2000" dirty="0">
                <a:solidFill>
                  <a:prstClr val="white"/>
                </a:solidFill>
              </a:rPr>
              <a:t>отнесенные к 6 группе</a:t>
            </a:r>
            <a:endParaRPr lang="en-US" sz="2000" dirty="0">
              <a:solidFill>
                <a:prstClr val="white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323528" y="1412776"/>
          <a:ext cx="8478688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490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6"/>
          <p:cNvSpPr txBox="1">
            <a:spLocks noChangeArrowheads="1"/>
          </p:cNvSpPr>
          <p:nvPr/>
        </p:nvSpPr>
        <p:spPr bwMode="auto">
          <a:xfrm>
            <a:off x="642938" y="784225"/>
            <a:ext cx="7848600" cy="306467"/>
          </a:xfrm>
          <a:prstGeom prst="round2Diag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200" b="1" i="1" dirty="0"/>
              <a:t>1.1</a:t>
            </a:r>
            <a:r>
              <a:rPr lang="ru-RU" sz="1200" b="1" i="1" dirty="0"/>
              <a:t>.</a:t>
            </a:r>
            <a:r>
              <a:rPr lang="en-US" sz="1200" b="1" i="1" dirty="0"/>
              <a:t> </a:t>
            </a:r>
            <a:r>
              <a:rPr lang="ru-RU" sz="1200" b="1" i="1" dirty="0"/>
              <a:t>Исполнение доходной части бюджета муниципального образования, в %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42938" y="249238"/>
            <a:ext cx="7848600" cy="44291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1. </a:t>
            </a:r>
            <a:r>
              <a:rPr lang="en-US" sz="2000" dirty="0"/>
              <a:t>“</a:t>
            </a:r>
            <a:r>
              <a:rPr lang="ru-RU" sz="2000" dirty="0"/>
              <a:t>Бюджет муниципального образования</a:t>
            </a:r>
            <a:r>
              <a:rPr lang="en-US" sz="2000" dirty="0"/>
              <a:t>”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85813" y="1214438"/>
            <a:ext cx="2643187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34819" name="Text Box 8"/>
          <p:cNvSpPr txBox="1">
            <a:spLocks noChangeArrowheads="1"/>
          </p:cNvSpPr>
          <p:nvPr/>
        </p:nvSpPr>
        <p:spPr bwMode="auto">
          <a:xfrm>
            <a:off x="5907088" y="1214438"/>
            <a:ext cx="231101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:  97,34 %</a:t>
            </a:r>
            <a:endParaRPr lang="ru-RU" sz="1200" b="1" i="1" dirty="0">
              <a:solidFill>
                <a:srgbClr val="C00000"/>
              </a:solidFill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группе: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99,9 %</a:t>
            </a:r>
            <a:endParaRPr lang="ru-RU" sz="1200" b="1" i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48038" y="5913080"/>
            <a:ext cx="5400675" cy="71508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/>
              <a:t>Наиболее высокое значение показателя в группе имеет МО </a:t>
            </a:r>
            <a:r>
              <a:rPr lang="ru-RU" sz="1200" i="1" dirty="0" smtClean="0"/>
              <a:t>п. Репино – 143,34 %, </a:t>
            </a:r>
            <a:r>
              <a:rPr lang="ru-RU" sz="1200" i="1" dirty="0"/>
              <a:t>наиболее низкое значение </a:t>
            </a:r>
            <a:r>
              <a:rPr lang="ru-RU" sz="1200" i="1" dirty="0" smtClean="0"/>
              <a:t>у МО </a:t>
            </a:r>
            <a:r>
              <a:rPr lang="ru-RU" sz="1200" i="1" dirty="0" smtClean="0"/>
              <a:t>п. </a:t>
            </a:r>
            <a:r>
              <a:rPr lang="ru-RU" sz="1200" i="1" dirty="0" smtClean="0"/>
              <a:t>Стрельна – 70,40 %. </a:t>
            </a:r>
            <a:r>
              <a:rPr lang="ru-RU" sz="1200" i="1" dirty="0"/>
              <a:t>Среднее значение показателя в группе </a:t>
            </a:r>
            <a:r>
              <a:rPr lang="ru-RU" sz="1200" i="1" dirty="0" smtClean="0"/>
              <a:t>выше </a:t>
            </a:r>
            <a:r>
              <a:rPr lang="ru-RU" sz="1200" i="1" dirty="0"/>
              <a:t>среднегородского значения. </a:t>
            </a:r>
            <a:endParaRPr lang="en-US" sz="12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smtClean="0">
                <a:latin typeface="+mn-lt"/>
              </a:rPr>
              <a:t>Пушкинского </a:t>
            </a:r>
            <a:r>
              <a:rPr lang="ru-RU" sz="1000" dirty="0">
                <a:latin typeface="+mn-lt"/>
              </a:rPr>
              <a:t>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23" name="Диаграмма 22"/>
          <p:cNvGraphicFramePr/>
          <p:nvPr>
            <p:extLst>
              <p:ext uri="{D42A27DB-BD31-4B8C-83A1-F6EECF244321}">
                <p14:modId xmlns:p14="http://schemas.microsoft.com/office/powerpoint/2010/main" val="1146436017"/>
              </p:ext>
            </p:extLst>
          </p:nvPr>
        </p:nvGraphicFramePr>
        <p:xfrm>
          <a:off x="539552" y="1988840"/>
          <a:ext cx="8136904" cy="3472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647700" y="677863"/>
            <a:ext cx="7848600" cy="306467"/>
          </a:xfrm>
          <a:prstGeom prst="round2DiagRect">
            <a:avLst>
              <a:gd name="adj1" fmla="val 16667"/>
              <a:gd name="adj2" fmla="val 0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200" b="1" i="1" dirty="0"/>
              <a:t>1.</a:t>
            </a:r>
            <a:r>
              <a:rPr lang="ru-RU" sz="1200" b="1" i="1" dirty="0" smtClean="0"/>
              <a:t>2.</a:t>
            </a:r>
            <a:r>
              <a:rPr lang="en-US" sz="1200" b="1" i="1" dirty="0" smtClean="0"/>
              <a:t> </a:t>
            </a:r>
            <a:r>
              <a:rPr lang="ru-RU" sz="1200" b="1" i="1" dirty="0"/>
              <a:t>Исполнение расходной части бюджета муниципального образования, в 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7700" y="142875"/>
            <a:ext cx="7848600" cy="442913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1. </a:t>
            </a:r>
            <a:r>
              <a:rPr lang="en-US" sz="2000" dirty="0"/>
              <a:t>“</a:t>
            </a:r>
            <a:r>
              <a:rPr lang="ru-RU" sz="2000" dirty="0"/>
              <a:t>Бюджет муниципального образования</a:t>
            </a:r>
            <a:r>
              <a:rPr lang="en-US" sz="2000" dirty="0"/>
              <a:t>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9950" y="1125538"/>
            <a:ext cx="2701925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5907088" y="1127125"/>
            <a:ext cx="234628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Санкт-Петербургу: 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  93,17 %</a:t>
            </a:r>
            <a:endParaRPr lang="ru-RU" sz="1200" b="1" i="1" dirty="0">
              <a:solidFill>
                <a:srgbClr val="C00000"/>
              </a:solidFill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группе: 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91,31 %</a:t>
            </a:r>
            <a:endParaRPr lang="ru-RU" sz="1200" b="1" i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33594" y="5965111"/>
            <a:ext cx="5400675" cy="71508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 smtClean="0"/>
              <a:t>Наиболее высокое значение показателя имеет МО п. Комарово- 100 %, наиболее </a:t>
            </a:r>
            <a:r>
              <a:rPr lang="ru-RU" sz="1200" i="1" dirty="0"/>
              <a:t>низкое значение </a:t>
            </a:r>
            <a:r>
              <a:rPr lang="ru-RU" sz="1200" i="1" dirty="0" smtClean="0"/>
              <a:t>у МО </a:t>
            </a:r>
            <a:r>
              <a:rPr lang="ru-RU" sz="1200" i="1" dirty="0" smtClean="0"/>
              <a:t>п. Стрельна </a:t>
            </a:r>
            <a:r>
              <a:rPr lang="ru-RU" sz="1200" i="1" dirty="0" smtClean="0"/>
              <a:t>– 57,61 %. </a:t>
            </a:r>
            <a:r>
              <a:rPr lang="ru-RU" sz="1200" i="1" dirty="0"/>
              <a:t>Среднее значение показателя в группе </a:t>
            </a:r>
            <a:r>
              <a:rPr lang="ru-RU" sz="1200" i="1" dirty="0" smtClean="0"/>
              <a:t>ниже </a:t>
            </a:r>
            <a:r>
              <a:rPr lang="ru-RU" sz="1200" i="1" dirty="0"/>
              <a:t>среднегородского значения. </a:t>
            </a:r>
            <a:endParaRPr lang="en-US" sz="1200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smtClean="0">
                <a:latin typeface="+mn-lt"/>
              </a:rPr>
              <a:t>Пушкинского </a:t>
            </a:r>
            <a:r>
              <a:rPr lang="ru-RU" sz="1000" dirty="0">
                <a:latin typeface="+mn-lt"/>
              </a:rPr>
              <a:t>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3954747085"/>
              </p:ext>
            </p:extLst>
          </p:nvPr>
        </p:nvGraphicFramePr>
        <p:xfrm>
          <a:off x="539552" y="1988840"/>
          <a:ext cx="8136904" cy="3472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647700" y="585788"/>
            <a:ext cx="7848600" cy="919401"/>
          </a:xfrm>
          <a:prstGeom prst="round2DiagRect">
            <a:avLst>
              <a:gd name="adj1" fmla="val 16667"/>
              <a:gd name="adj2" fmla="val 0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200" b="1" i="1" dirty="0" smtClean="0"/>
              <a:t>1.</a:t>
            </a:r>
            <a:r>
              <a:rPr lang="ru-RU" sz="1200" b="1" i="1" dirty="0" smtClean="0"/>
              <a:t>3.</a:t>
            </a:r>
            <a:r>
              <a:rPr lang="ru-RU" sz="1200" b="1" dirty="0" smtClean="0"/>
              <a:t> </a:t>
            </a:r>
            <a:r>
              <a:rPr lang="ru-RU" sz="1200" b="1" dirty="0"/>
              <a:t>Доля расходов бюджета муниципального образования на содержание органов местного самоуправления муниципального образования в общем сумме доходов бюджета муниципального образования в общей сумме налоговых и неналоговых доходов бюджета муниципального образования, дотаций на выравнивание бюджетной обеспеченности муниципальных образований. </a:t>
            </a:r>
            <a:r>
              <a:rPr lang="ru-RU" sz="1200" b="1" i="1" dirty="0" smtClean="0"/>
              <a:t>, </a:t>
            </a:r>
            <a:r>
              <a:rPr lang="ru-RU" sz="1200" b="1" i="1" dirty="0"/>
              <a:t>в 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7700" y="97491"/>
            <a:ext cx="7848600" cy="442913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1. </a:t>
            </a:r>
            <a:r>
              <a:rPr lang="en-US" sz="2000" dirty="0"/>
              <a:t>“</a:t>
            </a:r>
            <a:r>
              <a:rPr lang="ru-RU" sz="2000" dirty="0"/>
              <a:t>Бюджет муниципального образования</a:t>
            </a:r>
            <a:r>
              <a:rPr lang="en-US" sz="2000" dirty="0"/>
              <a:t>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700" y="1672357"/>
            <a:ext cx="2701925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6178550" y="1672357"/>
            <a:ext cx="238956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:   24,86 %</a:t>
            </a:r>
            <a:endParaRPr lang="ru-RU" sz="1200" b="1" i="1" dirty="0">
              <a:solidFill>
                <a:srgbClr val="C00000"/>
              </a:solidFill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:   30,52 %</a:t>
            </a:r>
            <a:endParaRPr lang="ru-RU" sz="1200" b="1" i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75566" y="5913080"/>
            <a:ext cx="5400675" cy="71508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/>
              <a:t>Наиболее высокое значение показателя в группе имеет МО </a:t>
            </a:r>
            <a:r>
              <a:rPr lang="ru-RU" sz="1200" i="1" dirty="0" smtClean="0"/>
              <a:t>п. </a:t>
            </a:r>
            <a:r>
              <a:rPr lang="ru-RU" sz="1200" i="1" dirty="0" err="1" smtClean="0"/>
              <a:t>Смолячково</a:t>
            </a:r>
            <a:r>
              <a:rPr lang="ru-RU" sz="1200" i="1" dirty="0" smtClean="0"/>
              <a:t> – 75,82 %, </a:t>
            </a:r>
            <a:r>
              <a:rPr lang="ru-RU" sz="1200" i="1" dirty="0"/>
              <a:t>наиболее низкое значение </a:t>
            </a:r>
            <a:r>
              <a:rPr lang="ru-RU" sz="1200" i="1" dirty="0" smtClean="0"/>
              <a:t>у МО </a:t>
            </a:r>
            <a:r>
              <a:rPr lang="ru-RU" sz="1200" i="1" dirty="0" smtClean="0"/>
              <a:t>п. </a:t>
            </a:r>
            <a:r>
              <a:rPr lang="ru-RU" sz="1200" i="1" dirty="0" smtClean="0"/>
              <a:t>Комарово – 14,21 %. </a:t>
            </a:r>
            <a:r>
              <a:rPr lang="ru-RU" sz="1200" i="1" dirty="0"/>
              <a:t>Среднее значение показателя в </a:t>
            </a:r>
            <a:r>
              <a:rPr lang="ru-RU" sz="1200" i="1" dirty="0" smtClean="0"/>
              <a:t>группе выше </a:t>
            </a:r>
            <a:r>
              <a:rPr lang="ru-RU" sz="1200" i="1" dirty="0"/>
              <a:t>среднегородского значения. </a:t>
            </a:r>
            <a:endParaRPr lang="en-US" sz="1200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251520" y="5301208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smtClean="0">
                <a:latin typeface="+mn-lt"/>
              </a:rPr>
              <a:t>Пушкинского </a:t>
            </a:r>
            <a:r>
              <a:rPr lang="ru-RU" sz="1000" dirty="0">
                <a:latin typeface="+mn-lt"/>
              </a:rPr>
              <a:t>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432778752"/>
              </p:ext>
            </p:extLst>
          </p:nvPr>
        </p:nvGraphicFramePr>
        <p:xfrm>
          <a:off x="539552" y="2276872"/>
          <a:ext cx="8136904" cy="3184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710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647700" y="747385"/>
            <a:ext cx="7848600" cy="483989"/>
          </a:xfrm>
          <a:prstGeom prst="round2Same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200" b="1" i="1" dirty="0" smtClean="0"/>
              <a:t>2.1.</a:t>
            </a:r>
            <a:r>
              <a:rPr lang="en-US" sz="1200" b="1" i="1" dirty="0" smtClean="0"/>
              <a:t> </a:t>
            </a:r>
            <a:r>
              <a:rPr lang="ru-RU" sz="1200" b="1" dirty="0"/>
              <a:t>Отношение суммы цен заключенных муниципальных контрактов к объему фактически профинансированных расходов за счет местного бюджета с учетом средств межбюджетных </a:t>
            </a:r>
            <a:r>
              <a:rPr lang="ru-RU" sz="1200" b="1" dirty="0" smtClean="0"/>
              <a:t>трансфертов</a:t>
            </a:r>
            <a:r>
              <a:rPr lang="ru-RU" sz="1200" b="1" i="1" dirty="0" smtClean="0"/>
              <a:t>, </a:t>
            </a:r>
            <a:r>
              <a:rPr lang="ru-RU" sz="1200" b="1" i="1" dirty="0"/>
              <a:t>в 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7700" y="175885"/>
            <a:ext cx="7848600" cy="44291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2. </a:t>
            </a:r>
            <a:r>
              <a:rPr lang="en-US" sz="2000" dirty="0"/>
              <a:t>“</a:t>
            </a:r>
            <a:r>
              <a:rPr lang="ru-RU" sz="2000" dirty="0"/>
              <a:t>Муниципальный заказ</a:t>
            </a:r>
            <a:r>
              <a:rPr lang="en-US" sz="2000" dirty="0"/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7700" y="1259830"/>
            <a:ext cx="2786062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6151562" y="1198711"/>
            <a:ext cx="238956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Санкт-Петербургу: 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  57,42 %</a:t>
            </a:r>
            <a:endParaRPr lang="ru-RU" sz="1200" b="1" i="1" dirty="0">
              <a:solidFill>
                <a:srgbClr val="C00000"/>
              </a:solidFill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группе: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 54,31 %</a:t>
            </a:r>
            <a:endParaRPr lang="ru-RU" sz="1200" b="1" i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47484" y="5828069"/>
            <a:ext cx="5400675" cy="71508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/>
              <a:t>Наиболее высокое значение показателя в группе имеет МО </a:t>
            </a:r>
            <a:r>
              <a:rPr lang="ru-RU" sz="1200" i="1" dirty="0" smtClean="0"/>
              <a:t>п. </a:t>
            </a:r>
            <a:r>
              <a:rPr lang="ru-RU" sz="1200" i="1" dirty="0" smtClean="0"/>
              <a:t>Парголово – 77,09 %, </a:t>
            </a:r>
            <a:r>
              <a:rPr lang="ru-RU" sz="1200" i="1" dirty="0"/>
              <a:t>наиболее низкое значение </a:t>
            </a:r>
            <a:r>
              <a:rPr lang="ru-RU" sz="1200" i="1" dirty="0" smtClean="0"/>
              <a:t>у МО </a:t>
            </a:r>
            <a:r>
              <a:rPr lang="ru-RU" sz="1200" i="1" dirty="0" smtClean="0"/>
              <a:t>п. </a:t>
            </a:r>
            <a:r>
              <a:rPr lang="ru-RU" sz="1200" i="1" dirty="0" smtClean="0"/>
              <a:t>Лисий Нос – 24,26 %.</a:t>
            </a:r>
          </a:p>
          <a:p>
            <a:pPr algn="just">
              <a:defRPr/>
            </a:pPr>
            <a:r>
              <a:rPr lang="ru-RU" sz="1200" i="1" dirty="0" smtClean="0"/>
              <a:t>Среднее </a:t>
            </a:r>
            <a:r>
              <a:rPr lang="ru-RU" sz="1200" i="1" dirty="0"/>
              <a:t>значение показателя в группе </a:t>
            </a:r>
            <a:r>
              <a:rPr lang="ru-RU" sz="1200" i="1" dirty="0" smtClean="0"/>
              <a:t>ниже </a:t>
            </a:r>
            <a:r>
              <a:rPr lang="ru-RU" sz="1200" i="1" dirty="0"/>
              <a:t>среднегородского значения. </a:t>
            </a:r>
            <a:endParaRPr lang="en-US" sz="12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smtClean="0">
                <a:latin typeface="+mn-lt"/>
              </a:rPr>
              <a:t>Пушкинского </a:t>
            </a:r>
            <a:r>
              <a:rPr lang="ru-RU" sz="1000" dirty="0">
                <a:latin typeface="+mn-lt"/>
              </a:rPr>
              <a:t>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726706955"/>
              </p:ext>
            </p:extLst>
          </p:nvPr>
        </p:nvGraphicFramePr>
        <p:xfrm>
          <a:off x="503548" y="1845042"/>
          <a:ext cx="8136904" cy="3487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96900" y="650875"/>
            <a:ext cx="7920038" cy="715089"/>
          </a:xfrm>
          <a:prstGeom prst="round2Diag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200" b="1" i="1" dirty="0" smtClean="0"/>
              <a:t>2.2.</a:t>
            </a:r>
            <a:r>
              <a:rPr lang="en-US" sz="1200" b="1" i="1" dirty="0" smtClean="0"/>
              <a:t> </a:t>
            </a:r>
            <a:r>
              <a:rPr lang="ru-RU" sz="1200" b="1" dirty="0"/>
              <a:t>Отношение суммы заключенных муниципальных контрактов с единственным поставщиком (исполнителем, подрядчиком) к общей сумме заключенных муниципальных контрактов по результатам размещения заказов на поставки товаров, выполнение работ, оказание услуг для муниципальных нужд</a:t>
            </a:r>
            <a:r>
              <a:rPr lang="ru-RU" sz="1200" b="1" dirty="0" smtClean="0"/>
              <a:t>. </a:t>
            </a:r>
            <a:r>
              <a:rPr lang="ru-RU" sz="1200" b="1" i="1" dirty="0" smtClean="0"/>
              <a:t>в </a:t>
            </a:r>
            <a:r>
              <a:rPr lang="ru-RU" sz="1200" b="1" i="1" dirty="0"/>
              <a:t>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500" y="119063"/>
            <a:ext cx="7945438" cy="44291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2. </a:t>
            </a:r>
            <a:r>
              <a:rPr lang="en-US" sz="2000" dirty="0"/>
              <a:t>“</a:t>
            </a:r>
            <a:r>
              <a:rPr lang="ru-RU" sz="2000" dirty="0"/>
              <a:t>Муниципальный заказ</a:t>
            </a:r>
            <a:r>
              <a:rPr lang="en-US" sz="2000" dirty="0"/>
              <a:t>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0063" y="1390650"/>
            <a:ext cx="2714625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5907088" y="1363663"/>
            <a:ext cx="238154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Санкт-Петербургу: 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  15,18%</a:t>
            </a:r>
            <a:endParaRPr lang="ru-RU" sz="1200" b="1" i="1" dirty="0">
              <a:solidFill>
                <a:srgbClr val="C00000"/>
              </a:solidFill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группе: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 16,47 %</a:t>
            </a:r>
            <a:endParaRPr lang="ru-RU" sz="1200" b="1" i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14688" y="5928703"/>
            <a:ext cx="5400675" cy="71508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/>
              <a:t>Наиболее высокое значение показателя в группе имеет МО </a:t>
            </a:r>
            <a:r>
              <a:rPr lang="ru-RU" sz="1200" i="1" dirty="0" smtClean="0"/>
              <a:t>п. </a:t>
            </a:r>
            <a:r>
              <a:rPr lang="ru-RU" sz="1200" i="1" dirty="0" smtClean="0"/>
              <a:t>Лисий Нос – 46,25%, </a:t>
            </a:r>
            <a:r>
              <a:rPr lang="ru-RU" sz="1200" i="1" dirty="0"/>
              <a:t>наиболее низкое значение </a:t>
            </a:r>
            <a:r>
              <a:rPr lang="ru-RU" sz="1200" i="1" dirty="0" smtClean="0"/>
              <a:t>у МО </a:t>
            </a:r>
            <a:r>
              <a:rPr lang="ru-RU" sz="1200" i="1" dirty="0" smtClean="0"/>
              <a:t>п. Понтонный </a:t>
            </a:r>
            <a:r>
              <a:rPr lang="ru-RU" sz="1200" i="1" dirty="0" smtClean="0"/>
              <a:t>– 5,43 %. </a:t>
            </a:r>
            <a:r>
              <a:rPr lang="ru-RU" sz="1200" i="1" dirty="0"/>
              <a:t>Среднее значение показателя в </a:t>
            </a:r>
            <a:r>
              <a:rPr lang="ru-RU" sz="1200" i="1" dirty="0" smtClean="0"/>
              <a:t>группе выше </a:t>
            </a:r>
            <a:r>
              <a:rPr lang="ru-RU" sz="1200" i="1" dirty="0"/>
              <a:t>среднегородского значения. </a:t>
            </a:r>
            <a:endParaRPr lang="en-US" sz="12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smtClean="0">
                <a:latin typeface="+mn-lt"/>
              </a:rPr>
              <a:t>Пушкинского </a:t>
            </a:r>
            <a:r>
              <a:rPr lang="ru-RU" sz="1000" dirty="0">
                <a:latin typeface="+mn-lt"/>
              </a:rPr>
              <a:t>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1470526777"/>
              </p:ext>
            </p:extLst>
          </p:nvPr>
        </p:nvGraphicFramePr>
        <p:xfrm>
          <a:off x="539552" y="2009994"/>
          <a:ext cx="8136904" cy="3451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647700" y="579438"/>
            <a:ext cx="7848600" cy="510778"/>
          </a:xfrm>
          <a:prstGeom prst="round2Diag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200" b="1" i="1" dirty="0" smtClean="0"/>
              <a:t>2.3.</a:t>
            </a:r>
            <a:r>
              <a:rPr lang="en-US" sz="1200" b="1" i="1" dirty="0" smtClean="0"/>
              <a:t> </a:t>
            </a:r>
            <a:r>
              <a:rPr lang="ru-RU" sz="1200" b="1" dirty="0"/>
              <a:t>Отношение суммы сэкономленных средств бюджета муниципального образования к общей сумме </a:t>
            </a:r>
            <a:r>
              <a:rPr lang="ru-RU" sz="1200" b="1" dirty="0" smtClean="0"/>
              <a:t>средств бюджета муниципального образования, подлежащей расходованию через процедуры закупок</a:t>
            </a:r>
            <a:r>
              <a:rPr lang="ru-RU" sz="1200" b="1" i="1" dirty="0" smtClean="0"/>
              <a:t>, </a:t>
            </a:r>
            <a:r>
              <a:rPr lang="ru-RU" sz="1200" b="1" i="1" dirty="0"/>
              <a:t>в 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7700" y="82550"/>
            <a:ext cx="7848600" cy="442913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/>
              <a:t>Раздел 2. </a:t>
            </a:r>
            <a:r>
              <a:rPr lang="en-US" sz="2000" dirty="0"/>
              <a:t>“</a:t>
            </a:r>
            <a:r>
              <a:rPr lang="ru-RU" sz="2000" dirty="0"/>
              <a:t>Муниципальный заказ</a:t>
            </a:r>
            <a:r>
              <a:rPr lang="en-US" sz="2000" dirty="0"/>
              <a:t>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7700" y="1090216"/>
            <a:ext cx="2714625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b="1" dirty="0">
                <a:latin typeface="+mn-lt"/>
              </a:rPr>
              <a:t>Муниципальные образования </a:t>
            </a:r>
            <a:r>
              <a:rPr lang="en-US" sz="1100" b="1" dirty="0" smtClean="0">
                <a:latin typeface="+mn-lt"/>
              </a:rPr>
              <a:t>6</a:t>
            </a:r>
            <a:r>
              <a:rPr lang="ru-RU" sz="1100" b="1" dirty="0" smtClean="0">
                <a:latin typeface="+mn-lt"/>
              </a:rPr>
              <a:t> </a:t>
            </a:r>
            <a:r>
              <a:rPr lang="ru-RU" sz="1100" b="1" dirty="0">
                <a:latin typeface="+mn-lt"/>
              </a:rPr>
              <a:t>группы</a:t>
            </a:r>
            <a:endParaRPr lang="en-US" sz="1100" b="1" dirty="0">
              <a:latin typeface="+mn-lt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6186487" y="1090216"/>
            <a:ext cx="238154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b="1" i="1" dirty="0">
                <a:latin typeface="+mn-lt"/>
              </a:rPr>
              <a:t>Средняя величина показателя:</a:t>
            </a:r>
            <a:endParaRPr lang="en-US" sz="1200" b="1" i="1" dirty="0"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rgbClr val="C00000"/>
                </a:solidFill>
                <a:latin typeface="+mn-lt"/>
              </a:rPr>
              <a:t>по Санкт-Петербургу</a:t>
            </a:r>
            <a:r>
              <a:rPr lang="ru-RU" sz="1200" b="1" i="1" dirty="0" smtClean="0">
                <a:solidFill>
                  <a:srgbClr val="C00000"/>
                </a:solidFill>
                <a:latin typeface="+mn-lt"/>
              </a:rPr>
              <a:t>:  10,57 %</a:t>
            </a:r>
            <a:endParaRPr lang="ru-RU" sz="1200" b="1" i="1" dirty="0">
              <a:solidFill>
                <a:srgbClr val="C00000"/>
              </a:solidFill>
              <a:latin typeface="+mn-lt"/>
            </a:endParaRPr>
          </a:p>
          <a:p>
            <a:pPr>
              <a:defRPr/>
            </a:pP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в группе: </a:t>
            </a:r>
            <a:r>
              <a:rPr lang="ru-RU" sz="1200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 12,56 %</a:t>
            </a:r>
            <a:endParaRPr lang="ru-RU" sz="1200" b="1" i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22961" y="5903912"/>
            <a:ext cx="5400675" cy="71508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200" i="1" dirty="0"/>
              <a:t>Наиболее высокое значение показателя в группе имеет МО </a:t>
            </a:r>
            <a:r>
              <a:rPr lang="ru-RU" sz="1200" i="1" dirty="0" smtClean="0"/>
              <a:t>п. </a:t>
            </a:r>
            <a:r>
              <a:rPr lang="ru-RU" sz="1200" i="1" dirty="0" err="1" smtClean="0"/>
              <a:t>Тярлево</a:t>
            </a:r>
            <a:r>
              <a:rPr lang="ru-RU" sz="1200" i="1" dirty="0" smtClean="0"/>
              <a:t> – 41,29 %, </a:t>
            </a:r>
            <a:r>
              <a:rPr lang="ru-RU" sz="1200" i="1" dirty="0"/>
              <a:t>наиболее низкое значение </a:t>
            </a:r>
            <a:r>
              <a:rPr lang="ru-RU" sz="1200" i="1" dirty="0" smtClean="0"/>
              <a:t>у МО </a:t>
            </a:r>
            <a:r>
              <a:rPr lang="ru-RU" sz="1200" i="1" dirty="0" smtClean="0"/>
              <a:t>п. </a:t>
            </a:r>
            <a:r>
              <a:rPr lang="ru-RU" sz="1200" i="1" dirty="0" err="1" smtClean="0"/>
              <a:t>Левашово</a:t>
            </a:r>
            <a:r>
              <a:rPr lang="ru-RU" sz="1200" i="1" dirty="0" smtClean="0"/>
              <a:t> – 0,01%.</a:t>
            </a:r>
          </a:p>
          <a:p>
            <a:pPr algn="just">
              <a:defRPr/>
            </a:pPr>
            <a:r>
              <a:rPr lang="ru-RU" sz="1200" i="1" dirty="0" smtClean="0"/>
              <a:t> </a:t>
            </a:r>
            <a:r>
              <a:rPr lang="ru-RU" sz="1200" i="1" dirty="0"/>
              <a:t>Среднее значение показателя в </a:t>
            </a:r>
            <a:r>
              <a:rPr lang="ru-RU" sz="1200" i="1" dirty="0" smtClean="0"/>
              <a:t>группе выше </a:t>
            </a:r>
            <a:r>
              <a:rPr lang="ru-RU" sz="1200" i="1" dirty="0"/>
              <a:t>среднегородского значения. </a:t>
            </a:r>
            <a:endParaRPr lang="en-US" sz="12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428625" y="5338763"/>
            <a:ext cx="2592388" cy="14001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Курортного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smtClean="0">
                <a:latin typeface="+mn-lt"/>
              </a:rPr>
              <a:t>Пушкинского </a:t>
            </a:r>
            <a:r>
              <a:rPr lang="ru-RU" sz="1000" dirty="0">
                <a:latin typeface="+mn-lt"/>
              </a:rPr>
              <a:t>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Колпинского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Выборгского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Приморского района</a:t>
            </a:r>
          </a:p>
          <a:p>
            <a:pPr>
              <a:spcAft>
                <a:spcPts val="600"/>
              </a:spcAft>
              <a:defRPr/>
            </a:pPr>
            <a:r>
              <a:rPr lang="ru-RU" sz="1000" dirty="0">
                <a:latin typeface="+mn-lt"/>
              </a:rPr>
              <a:t>МО </a:t>
            </a:r>
            <a:r>
              <a:rPr lang="ru-RU" sz="1000" dirty="0" err="1">
                <a:latin typeface="+mn-lt"/>
              </a:rPr>
              <a:t>Петродворцового</a:t>
            </a:r>
            <a:r>
              <a:rPr lang="ru-RU" sz="1000" dirty="0">
                <a:latin typeface="+mn-lt"/>
              </a:rPr>
              <a:t> района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214563" y="5584825"/>
            <a:ext cx="360362" cy="180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214563" y="53562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14563" y="58134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5002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214563" y="60420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6270625"/>
            <a:ext cx="360362" cy="1809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214563" y="6499225"/>
            <a:ext cx="360362" cy="1809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4159552438"/>
              </p:ext>
            </p:extLst>
          </p:nvPr>
        </p:nvGraphicFramePr>
        <p:xfrm>
          <a:off x="503548" y="1849016"/>
          <a:ext cx="8136904" cy="3688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4716</TotalTime>
  <Words>3093</Words>
  <Application>Microsoft Office PowerPoint</Application>
  <PresentationFormat>Экран (4:3)</PresentationFormat>
  <Paragraphs>503</Paragraphs>
  <Slides>29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iac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Белянкин В.Б.</dc:creator>
  <cp:lastModifiedBy>Кудрявцева Елена Владимировна</cp:lastModifiedBy>
  <cp:revision>801</cp:revision>
  <cp:lastPrinted>2011-03-22T06:53:52Z</cp:lastPrinted>
  <dcterms:created xsi:type="dcterms:W3CDTF">2010-03-09T13:33:40Z</dcterms:created>
  <dcterms:modified xsi:type="dcterms:W3CDTF">2013-06-05T10:40:55Z</dcterms:modified>
</cp:coreProperties>
</file>